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256" r:id="rId2"/>
    <p:sldId id="274" r:id="rId3"/>
    <p:sldId id="262" r:id="rId4"/>
    <p:sldId id="268" r:id="rId5"/>
    <p:sldId id="269" r:id="rId6"/>
    <p:sldId id="293" r:id="rId7"/>
    <p:sldId id="270" r:id="rId8"/>
    <p:sldId id="271" r:id="rId9"/>
    <p:sldId id="272" r:id="rId10"/>
    <p:sldId id="292"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64" r:id="rId26"/>
    <p:sldId id="289" r:id="rId27"/>
    <p:sldId id="291" r:id="rId28"/>
    <p:sldId id="266"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2639"/>
    <a:srgbClr val="F3F3F4"/>
    <a:srgbClr val="185254"/>
    <a:srgbClr val="AA7446"/>
    <a:srgbClr val="21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91"/>
    <p:restoredTop sz="94830"/>
  </p:normalViewPr>
  <p:slideViewPr>
    <p:cSldViewPr snapToGrid="0">
      <p:cViewPr varScale="1">
        <p:scale>
          <a:sx n="111" d="100"/>
          <a:sy n="111" d="100"/>
        </p:scale>
        <p:origin x="248" y="416"/>
      </p:cViewPr>
      <p:guideLst/>
    </p:cSldViewPr>
  </p:slideViewPr>
  <p:notesTextViewPr>
    <p:cViewPr>
      <p:scale>
        <a:sx n="1" d="1"/>
        <a:sy n="1" d="1"/>
      </p:scale>
      <p:origin x="0" y="0"/>
    </p:cViewPr>
  </p:notesTextViewPr>
  <p:notesViewPr>
    <p:cSldViewPr snapToGrid="0">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13459B-8819-523B-2BDC-18BB16EDA6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06E978-D943-6094-4B35-47ECDBA535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B2E335-F813-3341-9B2C-EC4A866CEC58}" type="datetimeFigureOut">
              <a:rPr lang="en-US" smtClean="0"/>
              <a:t>2/25/26</a:t>
            </a:fld>
            <a:endParaRPr lang="en-US"/>
          </a:p>
        </p:txBody>
      </p:sp>
      <p:sp>
        <p:nvSpPr>
          <p:cNvPr id="4" name="Footer Placeholder 3">
            <a:extLst>
              <a:ext uri="{FF2B5EF4-FFF2-40B4-BE49-F238E27FC236}">
                <a16:creationId xmlns:a16="http://schemas.microsoft.com/office/drawing/2014/main" id="{CD560CBC-7EBC-73D2-336C-13D0F71D58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0EE9B0-E1C3-9478-C2A5-825A98455D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10C87-E9BD-5941-8569-175EEDE3A2AA}" type="slidenum">
              <a:rPr lang="en-US" smtClean="0"/>
              <a:t>‹#›</a:t>
            </a:fld>
            <a:endParaRPr lang="en-US"/>
          </a:p>
        </p:txBody>
      </p:sp>
    </p:spTree>
    <p:extLst>
      <p:ext uri="{BB962C8B-B14F-4D97-AF65-F5344CB8AC3E}">
        <p14:creationId xmlns:p14="http://schemas.microsoft.com/office/powerpoint/2010/main" val="2823390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667DF-377A-5A43-A642-1F83FE00CB9A}" type="datetimeFigureOut">
              <a:rPr lang="en-US" smtClean="0"/>
              <a:t>2/25/26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7BE8A-55D3-FE48-B3A1-2961BE3609C0}" type="slidenum">
              <a:rPr lang="en-US" smtClean="0"/>
              <a:t>‹#›</a:t>
            </a:fld>
            <a:endParaRPr lang="en-US"/>
          </a:p>
        </p:txBody>
      </p:sp>
    </p:spTree>
    <p:extLst>
      <p:ext uri="{BB962C8B-B14F-4D97-AF65-F5344CB8AC3E}">
        <p14:creationId xmlns:p14="http://schemas.microsoft.com/office/powerpoint/2010/main" val="218684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D7BE8A-55D3-FE48-B3A1-2961BE3609C0}" type="slidenum">
              <a:rPr lang="en-US" smtClean="0"/>
              <a:t>22</a:t>
            </a:fld>
            <a:endParaRPr lang="en-US" dirty="0"/>
          </a:p>
        </p:txBody>
      </p:sp>
    </p:spTree>
    <p:extLst>
      <p:ext uri="{BB962C8B-B14F-4D97-AF65-F5344CB8AC3E}">
        <p14:creationId xmlns:p14="http://schemas.microsoft.com/office/powerpoint/2010/main" val="298886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3772-127E-CB8D-54D0-529BF2A7D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24BF0-75F7-9D15-7030-059311D7C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9956B-BD49-55BA-5FF7-D86B3929224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5476091-0461-8195-5855-15D3840CAD50}"/>
              </a:ext>
            </a:extLst>
          </p:cNvPr>
          <p:cNvSpPr>
            <a:spLocks noGrp="1"/>
          </p:cNvSpPr>
          <p:nvPr>
            <p:ph type="sldNum" sz="quarter" idx="5"/>
          </p:nvPr>
        </p:nvSpPr>
        <p:spPr/>
        <p:txBody>
          <a:bodyPr/>
          <a:lstStyle/>
          <a:p>
            <a:fld id="{CAD7BE8A-55D3-FE48-B3A1-2961BE3609C0}" type="slidenum">
              <a:rPr lang="en-US" smtClean="0"/>
              <a:t>23</a:t>
            </a:fld>
            <a:endParaRPr lang="en-US" dirty="0"/>
          </a:p>
        </p:txBody>
      </p:sp>
    </p:spTree>
    <p:extLst>
      <p:ext uri="{BB962C8B-B14F-4D97-AF65-F5344CB8AC3E}">
        <p14:creationId xmlns:p14="http://schemas.microsoft.com/office/powerpoint/2010/main" val="98143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89919-65F8-9EB0-2931-01FF6D3B5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FA42C-AFEC-C424-8263-98E04A094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36EAB-FCD7-69FB-589C-415D6D931AD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102F1E0-CD4B-CE24-8AA0-4FBFA7882CB0}"/>
              </a:ext>
            </a:extLst>
          </p:cNvPr>
          <p:cNvSpPr>
            <a:spLocks noGrp="1"/>
          </p:cNvSpPr>
          <p:nvPr>
            <p:ph type="sldNum" sz="quarter" idx="5"/>
          </p:nvPr>
        </p:nvSpPr>
        <p:spPr/>
        <p:txBody>
          <a:bodyPr/>
          <a:lstStyle/>
          <a:p>
            <a:fld id="{CAD7BE8A-55D3-FE48-B3A1-2961BE3609C0}" type="slidenum">
              <a:rPr lang="en-US" smtClean="0"/>
              <a:t>24</a:t>
            </a:fld>
            <a:endParaRPr lang="en-US" dirty="0"/>
          </a:p>
        </p:txBody>
      </p:sp>
    </p:spTree>
    <p:extLst>
      <p:ext uri="{BB962C8B-B14F-4D97-AF65-F5344CB8AC3E}">
        <p14:creationId xmlns:p14="http://schemas.microsoft.com/office/powerpoint/2010/main" val="118070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D7BE8A-55D3-FE48-B3A1-2961BE3609C0}" type="slidenum">
              <a:rPr lang="en-US" smtClean="0"/>
              <a:t>25</a:t>
            </a:fld>
            <a:endParaRPr lang="en-US" dirty="0"/>
          </a:p>
        </p:txBody>
      </p:sp>
    </p:spTree>
    <p:extLst>
      <p:ext uri="{BB962C8B-B14F-4D97-AF65-F5344CB8AC3E}">
        <p14:creationId xmlns:p14="http://schemas.microsoft.com/office/powerpoint/2010/main" val="3237316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1864-1AB3-8E8C-DF08-7B76D7FD7988}"/>
              </a:ext>
            </a:extLst>
          </p:cNvPr>
          <p:cNvSpPr>
            <a:spLocks noGrp="1"/>
          </p:cNvSpPr>
          <p:nvPr>
            <p:ph type="ctrTitle"/>
          </p:nvPr>
        </p:nvSpPr>
        <p:spPr>
          <a:xfrm>
            <a:off x="1773462" y="2515552"/>
            <a:ext cx="8640000" cy="772134"/>
          </a:xfrm>
        </p:spPr>
        <p:txBody>
          <a:bodyPr anchor="b">
            <a:sp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FB9DFB1A-3B41-0520-09D5-8D33514BE03D}"/>
              </a:ext>
            </a:extLst>
          </p:cNvPr>
          <p:cNvSpPr>
            <a:spLocks noGrp="1"/>
          </p:cNvSpPr>
          <p:nvPr>
            <p:ph type="subTitle" idx="1"/>
          </p:nvPr>
        </p:nvSpPr>
        <p:spPr>
          <a:xfrm>
            <a:off x="1773462" y="3444649"/>
            <a:ext cx="8640000" cy="432234"/>
          </a:xfrm>
        </p:spPr>
        <p:txBody>
          <a:bodyPr anchor="ctr">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9D51DE7-5CC2-05FF-A058-75FE825A811B}"/>
              </a:ext>
            </a:extLst>
          </p:cNvPr>
          <p:cNvSpPr>
            <a:spLocks noGrp="1"/>
          </p:cNvSpPr>
          <p:nvPr>
            <p:ph type="dt" sz="half" idx="10"/>
          </p:nvPr>
        </p:nvSpPr>
        <p:spPr/>
        <p:txBody>
          <a:bodyPr/>
          <a:lstStyle/>
          <a:p>
            <a:fld id="{BA69F1AE-FA9A-7E44-A3CB-A471C36AD6A5}" type="datetime1">
              <a:rPr lang="en-PH" smtClean="0"/>
              <a:t>2/25/26</a:t>
            </a:fld>
            <a:endParaRPr lang="en-US"/>
          </a:p>
        </p:txBody>
      </p:sp>
      <p:sp>
        <p:nvSpPr>
          <p:cNvPr id="5" name="Footer Placeholder 4">
            <a:extLst>
              <a:ext uri="{FF2B5EF4-FFF2-40B4-BE49-F238E27FC236}">
                <a16:creationId xmlns:a16="http://schemas.microsoft.com/office/drawing/2014/main" id="{C6512DA4-559F-FCEC-F8CF-7266D94321BE}"/>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6" name="Slide Number Placeholder 5">
            <a:extLst>
              <a:ext uri="{FF2B5EF4-FFF2-40B4-BE49-F238E27FC236}">
                <a16:creationId xmlns:a16="http://schemas.microsoft.com/office/drawing/2014/main" id="{205BC29B-55C5-FE8F-5C15-3F63AD0118DB}"/>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4177397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9245-4F00-B01C-E365-F8994DB7C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B2C4C0-B735-6FCD-7CB3-9BABAA17AE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051F6-C429-0A0E-12B2-A74860DB3E24}"/>
              </a:ext>
            </a:extLst>
          </p:cNvPr>
          <p:cNvSpPr>
            <a:spLocks noGrp="1"/>
          </p:cNvSpPr>
          <p:nvPr>
            <p:ph type="dt" sz="half" idx="10"/>
          </p:nvPr>
        </p:nvSpPr>
        <p:spPr/>
        <p:txBody>
          <a:bodyPr/>
          <a:lstStyle/>
          <a:p>
            <a:fld id="{9D68BF9A-FBF0-7640-8D45-5D9235EE73EB}" type="datetime1">
              <a:rPr lang="en-PH" smtClean="0"/>
              <a:t>2/25/26</a:t>
            </a:fld>
            <a:endParaRPr lang="en-US"/>
          </a:p>
        </p:txBody>
      </p:sp>
      <p:sp>
        <p:nvSpPr>
          <p:cNvPr id="5" name="Footer Placeholder 4">
            <a:extLst>
              <a:ext uri="{FF2B5EF4-FFF2-40B4-BE49-F238E27FC236}">
                <a16:creationId xmlns:a16="http://schemas.microsoft.com/office/drawing/2014/main" id="{FBB7BBCA-1286-0180-5C8D-28F55D924501}"/>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6" name="Slide Number Placeholder 5">
            <a:extLst>
              <a:ext uri="{FF2B5EF4-FFF2-40B4-BE49-F238E27FC236}">
                <a16:creationId xmlns:a16="http://schemas.microsoft.com/office/drawing/2014/main" id="{BF45816E-7D6D-93DA-43A1-74C0F686466A}"/>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224585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A8FEC7-5DA3-4D84-3F83-FB12A9535F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9FDF4-9703-958C-C490-E7C5D44FB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518E8-2F1D-1659-1373-3A71E248FBBD}"/>
              </a:ext>
            </a:extLst>
          </p:cNvPr>
          <p:cNvSpPr>
            <a:spLocks noGrp="1"/>
          </p:cNvSpPr>
          <p:nvPr>
            <p:ph type="dt" sz="half" idx="10"/>
          </p:nvPr>
        </p:nvSpPr>
        <p:spPr/>
        <p:txBody>
          <a:bodyPr/>
          <a:lstStyle/>
          <a:p>
            <a:fld id="{D5BCCACB-52A8-8D41-9EE4-2E8BD0267E74}" type="datetime1">
              <a:rPr lang="en-PH" smtClean="0"/>
              <a:t>2/25/26</a:t>
            </a:fld>
            <a:endParaRPr lang="en-US"/>
          </a:p>
        </p:txBody>
      </p:sp>
      <p:sp>
        <p:nvSpPr>
          <p:cNvPr id="5" name="Footer Placeholder 4">
            <a:extLst>
              <a:ext uri="{FF2B5EF4-FFF2-40B4-BE49-F238E27FC236}">
                <a16:creationId xmlns:a16="http://schemas.microsoft.com/office/drawing/2014/main" id="{9FFC2729-2169-E268-D703-3D5DA72368FB}"/>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6" name="Slide Number Placeholder 5">
            <a:extLst>
              <a:ext uri="{FF2B5EF4-FFF2-40B4-BE49-F238E27FC236}">
                <a16:creationId xmlns:a16="http://schemas.microsoft.com/office/drawing/2014/main" id="{6FD1438B-5CCC-21EA-F364-B2E7BF077580}"/>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297467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6F0E-F265-5ADE-43D2-D8711BD6FE7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8B3EA0-76ED-B054-2C8E-1068CD357C1D}"/>
              </a:ext>
            </a:extLst>
          </p:cNvPr>
          <p:cNvSpPr>
            <a:spLocks noGrp="1"/>
          </p:cNvSpPr>
          <p:nvPr>
            <p:ph idx="1"/>
          </p:nvPr>
        </p:nvSpPr>
        <p:spPr>
          <a:xfrm>
            <a:off x="352063" y="2500141"/>
            <a:ext cx="11502783" cy="1579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820532-5174-E4AC-461D-7BF393E2E157}"/>
              </a:ext>
            </a:extLst>
          </p:cNvPr>
          <p:cNvSpPr>
            <a:spLocks noGrp="1"/>
          </p:cNvSpPr>
          <p:nvPr>
            <p:ph type="dt" sz="half" idx="10"/>
          </p:nvPr>
        </p:nvSpPr>
        <p:spPr/>
        <p:txBody>
          <a:bodyPr/>
          <a:lstStyle/>
          <a:p>
            <a:fld id="{01A08E97-42BD-0647-8C5F-FBDE041F4942}" type="datetime1">
              <a:rPr lang="en-PH" smtClean="0"/>
              <a:t>2/25/26</a:t>
            </a:fld>
            <a:endParaRPr lang="en-US"/>
          </a:p>
        </p:txBody>
      </p:sp>
      <p:sp>
        <p:nvSpPr>
          <p:cNvPr id="5" name="Footer Placeholder 4">
            <a:extLst>
              <a:ext uri="{FF2B5EF4-FFF2-40B4-BE49-F238E27FC236}">
                <a16:creationId xmlns:a16="http://schemas.microsoft.com/office/drawing/2014/main" id="{82176331-8A96-37E2-CA2E-95D33377D0D3}"/>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6" name="Slide Number Placeholder 5">
            <a:extLst>
              <a:ext uri="{FF2B5EF4-FFF2-40B4-BE49-F238E27FC236}">
                <a16:creationId xmlns:a16="http://schemas.microsoft.com/office/drawing/2014/main" id="{4714840A-F768-70A8-9F47-C3EB2AF6BF7E}"/>
              </a:ext>
            </a:extLst>
          </p:cNvPr>
          <p:cNvSpPr>
            <a:spLocks noGrp="1"/>
          </p:cNvSpPr>
          <p:nvPr>
            <p:ph type="sldNum" sz="quarter" idx="12"/>
          </p:nvPr>
        </p:nvSpPr>
        <p:spPr/>
        <p:txBody>
          <a:bodyPr/>
          <a:lstStyle/>
          <a:p>
            <a:fld id="{98857801-21C9-AD41-8D1A-4F7AB5969D22}" type="slidenum">
              <a:rPr lang="en-US" smtClean="0"/>
              <a:t>‹#›</a:t>
            </a:fld>
            <a:endParaRPr lang="en-US"/>
          </a:p>
        </p:txBody>
      </p:sp>
      <p:sp>
        <p:nvSpPr>
          <p:cNvPr id="7" name="Content Placeholder 2">
            <a:extLst>
              <a:ext uri="{FF2B5EF4-FFF2-40B4-BE49-F238E27FC236}">
                <a16:creationId xmlns:a16="http://schemas.microsoft.com/office/drawing/2014/main" id="{273CDC71-5E7E-96F1-335E-E4231F99E345}"/>
              </a:ext>
            </a:extLst>
          </p:cNvPr>
          <p:cNvSpPr>
            <a:spLocks noGrp="1"/>
          </p:cNvSpPr>
          <p:nvPr>
            <p:ph idx="13"/>
          </p:nvPr>
        </p:nvSpPr>
        <p:spPr>
          <a:xfrm>
            <a:off x="352063" y="1652906"/>
            <a:ext cx="11502783" cy="461665"/>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1EED636D-6A13-34E4-6A28-611386589E81}"/>
              </a:ext>
            </a:extLst>
          </p:cNvPr>
          <p:cNvCxnSpPr>
            <a:cxnSpLocks/>
          </p:cNvCxnSpPr>
          <p:nvPr userDrawn="1"/>
        </p:nvCxnSpPr>
        <p:spPr>
          <a:xfrm>
            <a:off x="426000" y="2280214"/>
            <a:ext cx="11340000" cy="0"/>
          </a:xfrm>
          <a:prstGeom prst="line">
            <a:avLst/>
          </a:prstGeom>
          <a:ln w="12700">
            <a:solidFill>
              <a:srgbClr val="002639">
                <a:alpha val="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49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CE01-887A-F7FC-78C2-E5C69D930D2B}"/>
              </a:ext>
            </a:extLst>
          </p:cNvPr>
          <p:cNvSpPr>
            <a:spLocks noGrp="1"/>
          </p:cNvSpPr>
          <p:nvPr>
            <p:ph type="title"/>
          </p:nvPr>
        </p:nvSpPr>
        <p:spPr>
          <a:xfrm>
            <a:off x="831850" y="3790341"/>
            <a:ext cx="10515600" cy="772134"/>
          </a:xfrm>
        </p:spPr>
        <p:txBody>
          <a:bodyPr anchor="b"/>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EFBCFCB3-330C-A8AA-5554-F120FD87A5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25F65AA-029D-C3F0-CEDE-57845BCBCDE0}"/>
              </a:ext>
            </a:extLst>
          </p:cNvPr>
          <p:cNvSpPr>
            <a:spLocks noGrp="1"/>
          </p:cNvSpPr>
          <p:nvPr>
            <p:ph type="dt" sz="half" idx="10"/>
          </p:nvPr>
        </p:nvSpPr>
        <p:spPr/>
        <p:txBody>
          <a:bodyPr/>
          <a:lstStyle/>
          <a:p>
            <a:fld id="{E20590EB-E48A-D24F-BF5A-797C67E3E8B2}" type="datetime1">
              <a:rPr lang="en-PH" smtClean="0"/>
              <a:t>2/25/26</a:t>
            </a:fld>
            <a:endParaRPr lang="en-US"/>
          </a:p>
        </p:txBody>
      </p:sp>
      <p:sp>
        <p:nvSpPr>
          <p:cNvPr id="5" name="Footer Placeholder 4">
            <a:extLst>
              <a:ext uri="{FF2B5EF4-FFF2-40B4-BE49-F238E27FC236}">
                <a16:creationId xmlns:a16="http://schemas.microsoft.com/office/drawing/2014/main" id="{16091B19-CE06-3FCE-B3ED-AE951B01E859}"/>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6" name="Slide Number Placeholder 5">
            <a:extLst>
              <a:ext uri="{FF2B5EF4-FFF2-40B4-BE49-F238E27FC236}">
                <a16:creationId xmlns:a16="http://schemas.microsoft.com/office/drawing/2014/main" id="{525E807D-4BFC-8101-2AA2-732CB94319AC}"/>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304110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B77D-2FAD-90EB-4C8B-F04D06BA8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75DFE7-4646-A57E-E9B7-B55145D38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4D997D-FAC3-130F-AABF-86308F8DD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2F68CE-C09E-7835-8D65-438ECC9F71CC}"/>
              </a:ext>
            </a:extLst>
          </p:cNvPr>
          <p:cNvSpPr>
            <a:spLocks noGrp="1"/>
          </p:cNvSpPr>
          <p:nvPr>
            <p:ph type="dt" sz="half" idx="10"/>
          </p:nvPr>
        </p:nvSpPr>
        <p:spPr/>
        <p:txBody>
          <a:bodyPr/>
          <a:lstStyle/>
          <a:p>
            <a:fld id="{9C398321-DD68-074B-BCF9-591BEE7A5837}" type="datetime1">
              <a:rPr lang="en-PH" smtClean="0"/>
              <a:t>2/25/26</a:t>
            </a:fld>
            <a:endParaRPr lang="en-US"/>
          </a:p>
        </p:txBody>
      </p:sp>
      <p:sp>
        <p:nvSpPr>
          <p:cNvPr id="6" name="Footer Placeholder 5">
            <a:extLst>
              <a:ext uri="{FF2B5EF4-FFF2-40B4-BE49-F238E27FC236}">
                <a16:creationId xmlns:a16="http://schemas.microsoft.com/office/drawing/2014/main" id="{75E8C0B1-67AC-8FA5-D0A5-05EF62B0340D}"/>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7" name="Slide Number Placeholder 6">
            <a:extLst>
              <a:ext uri="{FF2B5EF4-FFF2-40B4-BE49-F238E27FC236}">
                <a16:creationId xmlns:a16="http://schemas.microsoft.com/office/drawing/2014/main" id="{6016B02E-2E7B-7095-B0C4-F5B172F71C9C}"/>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168482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2A14-7E85-46AB-2097-2D0E01EED5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DBC592-F7D4-DC2C-DB4D-DEE60BEAF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D4A2D2-F1E5-1E42-2597-C7356BBE4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F1B97E-8266-52FD-FB3A-3E4A16CDF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EDF28-B195-E08A-F38B-DF9E21F9C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777598-5718-ACB6-58DC-EE7246682C86}"/>
              </a:ext>
            </a:extLst>
          </p:cNvPr>
          <p:cNvSpPr>
            <a:spLocks noGrp="1"/>
          </p:cNvSpPr>
          <p:nvPr>
            <p:ph type="dt" sz="half" idx="10"/>
          </p:nvPr>
        </p:nvSpPr>
        <p:spPr/>
        <p:txBody>
          <a:bodyPr/>
          <a:lstStyle/>
          <a:p>
            <a:fld id="{4775C619-A0BE-D248-AD3A-E1E129D481DC}" type="datetime1">
              <a:rPr lang="en-PH" smtClean="0"/>
              <a:t>2/25/26</a:t>
            </a:fld>
            <a:endParaRPr lang="en-US"/>
          </a:p>
        </p:txBody>
      </p:sp>
      <p:sp>
        <p:nvSpPr>
          <p:cNvPr id="8" name="Footer Placeholder 7">
            <a:extLst>
              <a:ext uri="{FF2B5EF4-FFF2-40B4-BE49-F238E27FC236}">
                <a16:creationId xmlns:a16="http://schemas.microsoft.com/office/drawing/2014/main" id="{918EA6A5-5854-6F62-5FB9-2141FF0479FB}"/>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9" name="Slide Number Placeholder 8">
            <a:extLst>
              <a:ext uri="{FF2B5EF4-FFF2-40B4-BE49-F238E27FC236}">
                <a16:creationId xmlns:a16="http://schemas.microsoft.com/office/drawing/2014/main" id="{DDBE4DA6-6563-D299-CB59-1568DA8006FB}"/>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197068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67DA90-9337-9947-90DD-6044C15B474F}"/>
              </a:ext>
            </a:extLst>
          </p:cNvPr>
          <p:cNvSpPr>
            <a:spLocks noGrp="1"/>
          </p:cNvSpPr>
          <p:nvPr>
            <p:ph type="dt" sz="half" idx="10"/>
          </p:nvPr>
        </p:nvSpPr>
        <p:spPr/>
        <p:txBody>
          <a:bodyPr/>
          <a:lstStyle/>
          <a:p>
            <a:fld id="{84666EA9-D372-4648-A087-3A4703F600A8}" type="datetime1">
              <a:rPr lang="en-PH" smtClean="0"/>
              <a:t>2/25/26</a:t>
            </a:fld>
            <a:endParaRPr lang="en-US"/>
          </a:p>
        </p:txBody>
      </p:sp>
      <p:sp>
        <p:nvSpPr>
          <p:cNvPr id="4" name="Footer Placeholder 3">
            <a:extLst>
              <a:ext uri="{FF2B5EF4-FFF2-40B4-BE49-F238E27FC236}">
                <a16:creationId xmlns:a16="http://schemas.microsoft.com/office/drawing/2014/main" id="{C4ECAC05-4317-354F-F2F0-E49E54C86123}"/>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5" name="Slide Number Placeholder 4">
            <a:extLst>
              <a:ext uri="{FF2B5EF4-FFF2-40B4-BE49-F238E27FC236}">
                <a16:creationId xmlns:a16="http://schemas.microsoft.com/office/drawing/2014/main" id="{AE3A6F86-FD44-CD7B-773E-2DF9D8E70EF3}"/>
              </a:ext>
            </a:extLst>
          </p:cNvPr>
          <p:cNvSpPr>
            <a:spLocks noGrp="1"/>
          </p:cNvSpPr>
          <p:nvPr>
            <p:ph type="sldNum" sz="quarter" idx="12"/>
          </p:nvPr>
        </p:nvSpPr>
        <p:spPr/>
        <p:txBody>
          <a:bodyPr/>
          <a:lstStyle/>
          <a:p>
            <a:fld id="{98857801-21C9-AD41-8D1A-4F7AB5969D22}" type="slidenum">
              <a:rPr lang="en-US" smtClean="0"/>
              <a:t>‹#›</a:t>
            </a:fld>
            <a:endParaRPr lang="en-US"/>
          </a:p>
        </p:txBody>
      </p:sp>
      <p:sp>
        <p:nvSpPr>
          <p:cNvPr id="10" name="Title Placeholder 1">
            <a:extLst>
              <a:ext uri="{FF2B5EF4-FFF2-40B4-BE49-F238E27FC236}">
                <a16:creationId xmlns:a16="http://schemas.microsoft.com/office/drawing/2014/main" id="{A3DF3403-ED51-8F43-7641-61341B5FF9E3}"/>
              </a:ext>
            </a:extLst>
          </p:cNvPr>
          <p:cNvSpPr>
            <a:spLocks noGrp="1"/>
          </p:cNvSpPr>
          <p:nvPr>
            <p:ph type="title"/>
          </p:nvPr>
        </p:nvSpPr>
        <p:spPr>
          <a:xfrm>
            <a:off x="1785600" y="332665"/>
            <a:ext cx="5583600" cy="545534"/>
          </a:xfrm>
          <a:prstGeom prst="rect">
            <a:avLst/>
          </a:prstGeom>
        </p:spPr>
        <p:txBody>
          <a:bodyPr vert="horz" wrap="square" lIns="91440" tIns="45720" rIns="91440" bIns="45720" rtlCol="0" anchor="ctr">
            <a:spAutoFit/>
          </a:bodyPr>
          <a:lstStyle/>
          <a:p>
            <a:r>
              <a:rPr lang="en-US" dirty="0"/>
              <a:t>Click to edit Master title style</a:t>
            </a:r>
          </a:p>
        </p:txBody>
      </p:sp>
    </p:spTree>
    <p:extLst>
      <p:ext uri="{BB962C8B-B14F-4D97-AF65-F5344CB8AC3E}">
        <p14:creationId xmlns:p14="http://schemas.microsoft.com/office/powerpoint/2010/main" val="193379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6391E-9E87-AA9A-21E5-298D9F64D44C}"/>
              </a:ext>
            </a:extLst>
          </p:cNvPr>
          <p:cNvSpPr>
            <a:spLocks noGrp="1"/>
          </p:cNvSpPr>
          <p:nvPr>
            <p:ph type="dt" sz="half" idx="10"/>
          </p:nvPr>
        </p:nvSpPr>
        <p:spPr/>
        <p:txBody>
          <a:bodyPr/>
          <a:lstStyle/>
          <a:p>
            <a:fld id="{AD75A668-7292-4240-A759-20B43D30AF26}" type="datetime1">
              <a:rPr lang="en-PH" smtClean="0"/>
              <a:t>2/25/26</a:t>
            </a:fld>
            <a:endParaRPr lang="en-US"/>
          </a:p>
        </p:txBody>
      </p:sp>
      <p:sp>
        <p:nvSpPr>
          <p:cNvPr id="3" name="Footer Placeholder 2">
            <a:extLst>
              <a:ext uri="{FF2B5EF4-FFF2-40B4-BE49-F238E27FC236}">
                <a16:creationId xmlns:a16="http://schemas.microsoft.com/office/drawing/2014/main" id="{A87D408E-6FE9-F57A-BAB9-4FB2A426EA2A}"/>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4" name="Slide Number Placeholder 3">
            <a:extLst>
              <a:ext uri="{FF2B5EF4-FFF2-40B4-BE49-F238E27FC236}">
                <a16:creationId xmlns:a16="http://schemas.microsoft.com/office/drawing/2014/main" id="{4E294067-9BDD-CBF3-5123-2D573E3071EF}"/>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263149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429D-3ECF-7AA8-70FE-DC55466A7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C8416-69E7-2933-1A22-2FFA2B98E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948C01-025C-FD6F-0B9E-47A7313EE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BF9F4-5E9E-DF7D-3822-A1F96E86B3F2}"/>
              </a:ext>
            </a:extLst>
          </p:cNvPr>
          <p:cNvSpPr>
            <a:spLocks noGrp="1"/>
          </p:cNvSpPr>
          <p:nvPr>
            <p:ph type="dt" sz="half" idx="10"/>
          </p:nvPr>
        </p:nvSpPr>
        <p:spPr/>
        <p:txBody>
          <a:bodyPr/>
          <a:lstStyle/>
          <a:p>
            <a:fld id="{E700B6B6-F3A5-984D-A128-6059AB11AEDA}" type="datetime1">
              <a:rPr lang="en-PH" smtClean="0"/>
              <a:t>2/25/26</a:t>
            </a:fld>
            <a:endParaRPr lang="en-US"/>
          </a:p>
        </p:txBody>
      </p:sp>
      <p:sp>
        <p:nvSpPr>
          <p:cNvPr id="6" name="Footer Placeholder 5">
            <a:extLst>
              <a:ext uri="{FF2B5EF4-FFF2-40B4-BE49-F238E27FC236}">
                <a16:creationId xmlns:a16="http://schemas.microsoft.com/office/drawing/2014/main" id="{034C4BF9-6DCC-AF77-53C8-FBA16A7BA9A5}"/>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7" name="Slide Number Placeholder 6">
            <a:extLst>
              <a:ext uri="{FF2B5EF4-FFF2-40B4-BE49-F238E27FC236}">
                <a16:creationId xmlns:a16="http://schemas.microsoft.com/office/drawing/2014/main" id="{E70DC151-4AC3-95D4-3BD3-D72E9DDB5DDA}"/>
              </a:ext>
            </a:extLst>
          </p:cNvPr>
          <p:cNvSpPr>
            <a:spLocks noGrp="1"/>
          </p:cNvSpPr>
          <p:nvPr>
            <p:ph type="sldNum" sz="quarter" idx="12"/>
          </p:nvPr>
        </p:nvSpPr>
        <p:spPr/>
        <p:txBody>
          <a:bodyPr/>
          <a:lstStyle/>
          <a:p>
            <a:fld id="{98857801-21C9-AD41-8D1A-4F7AB5969D22}" type="slidenum">
              <a:rPr lang="en-US" smtClean="0"/>
              <a:t>‹#›</a:t>
            </a:fld>
            <a:endParaRPr lang="en-US"/>
          </a:p>
        </p:txBody>
      </p:sp>
    </p:spTree>
    <p:extLst>
      <p:ext uri="{BB962C8B-B14F-4D97-AF65-F5344CB8AC3E}">
        <p14:creationId xmlns:p14="http://schemas.microsoft.com/office/powerpoint/2010/main" val="183106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90FD5C-F056-4C8E-A7C5-045151D9439F}"/>
              </a:ext>
            </a:extLst>
          </p:cNvPr>
          <p:cNvSpPr>
            <a:spLocks noGrp="1"/>
          </p:cNvSpPr>
          <p:nvPr>
            <p:ph type="pic" idx="1"/>
          </p:nvPr>
        </p:nvSpPr>
        <p:spPr>
          <a:xfrm>
            <a:off x="6093600" y="1084229"/>
            <a:ext cx="6098400" cy="5227234"/>
          </a:xfr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47734F69-8E92-A1B2-38E1-D49045102195}"/>
              </a:ext>
            </a:extLst>
          </p:cNvPr>
          <p:cNvSpPr>
            <a:spLocks noGrp="1"/>
          </p:cNvSpPr>
          <p:nvPr>
            <p:ph type="dt" sz="half" idx="10"/>
          </p:nvPr>
        </p:nvSpPr>
        <p:spPr/>
        <p:txBody>
          <a:bodyPr/>
          <a:lstStyle/>
          <a:p>
            <a:fld id="{1BA68D25-1EFA-CE4B-8379-F8C90A86DC55}" type="datetime1">
              <a:rPr lang="en-PH" smtClean="0"/>
              <a:t>2/25/26</a:t>
            </a:fld>
            <a:endParaRPr lang="en-US"/>
          </a:p>
        </p:txBody>
      </p:sp>
      <p:sp>
        <p:nvSpPr>
          <p:cNvPr id="6" name="Footer Placeholder 5">
            <a:extLst>
              <a:ext uri="{FF2B5EF4-FFF2-40B4-BE49-F238E27FC236}">
                <a16:creationId xmlns:a16="http://schemas.microsoft.com/office/drawing/2014/main" id="{E13741E0-8DE0-8DEA-3EC4-95FFB72E8EE2}"/>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7" name="Slide Number Placeholder 6">
            <a:extLst>
              <a:ext uri="{FF2B5EF4-FFF2-40B4-BE49-F238E27FC236}">
                <a16:creationId xmlns:a16="http://schemas.microsoft.com/office/drawing/2014/main" id="{5A698270-5CE1-6BAB-9D6C-E293C94F05A0}"/>
              </a:ext>
            </a:extLst>
          </p:cNvPr>
          <p:cNvSpPr>
            <a:spLocks noGrp="1"/>
          </p:cNvSpPr>
          <p:nvPr>
            <p:ph type="sldNum" sz="quarter" idx="12"/>
          </p:nvPr>
        </p:nvSpPr>
        <p:spPr/>
        <p:txBody>
          <a:bodyPr/>
          <a:lstStyle/>
          <a:p>
            <a:fld id="{98857801-21C9-AD41-8D1A-4F7AB5969D22}" type="slidenum">
              <a:rPr lang="en-US" smtClean="0"/>
              <a:t>‹#›</a:t>
            </a:fld>
            <a:endParaRPr lang="en-US"/>
          </a:p>
        </p:txBody>
      </p:sp>
      <p:sp>
        <p:nvSpPr>
          <p:cNvPr id="8" name="Title 1">
            <a:extLst>
              <a:ext uri="{FF2B5EF4-FFF2-40B4-BE49-F238E27FC236}">
                <a16:creationId xmlns:a16="http://schemas.microsoft.com/office/drawing/2014/main" id="{AD723374-C8D4-2093-43EA-19677D1B353B}"/>
              </a:ext>
            </a:extLst>
          </p:cNvPr>
          <p:cNvSpPr>
            <a:spLocks noGrp="1"/>
          </p:cNvSpPr>
          <p:nvPr>
            <p:ph type="title"/>
          </p:nvPr>
        </p:nvSpPr>
        <p:spPr>
          <a:xfrm>
            <a:off x="352062" y="332665"/>
            <a:ext cx="8640000" cy="545534"/>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ABA0E391-CDFF-A9BB-78B5-2B32250E3649}"/>
              </a:ext>
            </a:extLst>
          </p:cNvPr>
          <p:cNvSpPr>
            <a:spLocks noGrp="1"/>
          </p:cNvSpPr>
          <p:nvPr>
            <p:ph idx="13"/>
          </p:nvPr>
        </p:nvSpPr>
        <p:spPr>
          <a:xfrm>
            <a:off x="352064" y="2500141"/>
            <a:ext cx="5018590" cy="1579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652E193-340E-9221-CE3A-F847F2C5E80B}"/>
              </a:ext>
            </a:extLst>
          </p:cNvPr>
          <p:cNvSpPr>
            <a:spLocks noGrp="1"/>
          </p:cNvSpPr>
          <p:nvPr>
            <p:ph idx="14"/>
          </p:nvPr>
        </p:nvSpPr>
        <p:spPr>
          <a:xfrm>
            <a:off x="352063" y="1652906"/>
            <a:ext cx="5018591" cy="461665"/>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642392E3-5211-90B2-60E9-6A3CF691BBFD}"/>
              </a:ext>
            </a:extLst>
          </p:cNvPr>
          <p:cNvCxnSpPr>
            <a:cxnSpLocks/>
          </p:cNvCxnSpPr>
          <p:nvPr userDrawn="1"/>
        </p:nvCxnSpPr>
        <p:spPr>
          <a:xfrm>
            <a:off x="426000" y="2280214"/>
            <a:ext cx="4860000" cy="0"/>
          </a:xfrm>
          <a:prstGeom prst="line">
            <a:avLst/>
          </a:prstGeom>
          <a:ln w="12700">
            <a:solidFill>
              <a:srgbClr val="002639">
                <a:alpha val="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1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AA0E05-7C61-444D-76D6-53DB53432581}"/>
              </a:ext>
            </a:extLst>
          </p:cNvPr>
          <p:cNvSpPr/>
          <p:nvPr userDrawn="1"/>
        </p:nvSpPr>
        <p:spPr>
          <a:xfrm>
            <a:off x="0" y="0"/>
            <a:ext cx="12192000" cy="1080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46E84D-AE3E-A511-9DDB-B90A6870F624}"/>
              </a:ext>
            </a:extLst>
          </p:cNvPr>
          <p:cNvSpPr/>
          <p:nvPr userDrawn="1"/>
        </p:nvSpPr>
        <p:spPr>
          <a:xfrm>
            <a:off x="1200" y="6318000"/>
            <a:ext cx="12189600" cy="540000"/>
          </a:xfrm>
          <a:prstGeom prst="rect">
            <a:avLst/>
          </a:prstGeom>
          <a:solidFill>
            <a:srgbClr val="F3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F47CB4B-854B-3311-6F7F-90CC838BC4A5}"/>
              </a:ext>
            </a:extLst>
          </p:cNvPr>
          <p:cNvSpPr>
            <a:spLocks noGrp="1"/>
          </p:cNvSpPr>
          <p:nvPr>
            <p:ph type="title"/>
          </p:nvPr>
        </p:nvSpPr>
        <p:spPr>
          <a:xfrm>
            <a:off x="1784120" y="332665"/>
            <a:ext cx="5583600" cy="547200"/>
          </a:xfrm>
          <a:prstGeom prst="rect">
            <a:avLst/>
          </a:prstGeom>
        </p:spPr>
        <p:txBody>
          <a:bodyPr vert="horz" wrap="square"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D2E0ECCD-0A53-4941-7A3F-166C12642DEF}"/>
              </a:ext>
            </a:extLst>
          </p:cNvPr>
          <p:cNvSpPr>
            <a:spLocks noGrp="1"/>
          </p:cNvSpPr>
          <p:nvPr>
            <p:ph type="body" idx="1"/>
          </p:nvPr>
        </p:nvSpPr>
        <p:spPr>
          <a:xfrm>
            <a:off x="352063" y="1825625"/>
            <a:ext cx="11502783" cy="1579920"/>
          </a:xfrm>
          <a:prstGeom prst="rect">
            <a:avLst/>
          </a:prstGeom>
        </p:spPr>
        <p:txBody>
          <a:bodyPr vert="horz" lIns="9000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3E96AA-27D0-FA88-3B8E-A6E7012951CB}"/>
              </a:ext>
            </a:extLst>
          </p:cNvPr>
          <p:cNvSpPr>
            <a:spLocks noGrp="1"/>
          </p:cNvSpPr>
          <p:nvPr>
            <p:ph type="dt" sz="half" idx="2"/>
          </p:nvPr>
        </p:nvSpPr>
        <p:spPr>
          <a:xfrm>
            <a:off x="7551514" y="6480278"/>
            <a:ext cx="2880000" cy="215444"/>
          </a:xfrm>
          <a:prstGeom prst="rect">
            <a:avLst/>
          </a:prstGeom>
        </p:spPr>
        <p:txBody>
          <a:bodyPr vert="horz" lIns="90000" tIns="45720" rIns="91440" bIns="45720" rtlCol="0" anchor="ctr">
            <a:spAutoFit/>
          </a:bodyPr>
          <a:lstStyle>
            <a:lvl1pPr algn="l">
              <a:defRPr sz="800" b="1" i="0">
                <a:solidFill>
                  <a:srgbClr val="AA7446"/>
                </a:solidFill>
                <a:latin typeface="Avenir Heavy" panose="02000503020000020003" pitchFamily="2" charset="0"/>
              </a:defRPr>
            </a:lvl1pPr>
          </a:lstStyle>
          <a:p>
            <a:fld id="{9527F61F-264F-954A-9270-F5619A2882DE}" type="datetime1">
              <a:rPr lang="en-PH" smtClean="0"/>
              <a:t>2/25/26</a:t>
            </a:fld>
            <a:endParaRPr lang="en-US" dirty="0"/>
          </a:p>
        </p:txBody>
      </p:sp>
      <p:sp>
        <p:nvSpPr>
          <p:cNvPr id="5" name="Footer Placeholder 4">
            <a:extLst>
              <a:ext uri="{FF2B5EF4-FFF2-40B4-BE49-F238E27FC236}">
                <a16:creationId xmlns:a16="http://schemas.microsoft.com/office/drawing/2014/main" id="{65D1A9AE-550D-7138-5703-2A80458C1616}"/>
              </a:ext>
            </a:extLst>
          </p:cNvPr>
          <p:cNvSpPr>
            <a:spLocks noGrp="1"/>
          </p:cNvSpPr>
          <p:nvPr>
            <p:ph type="ftr" sz="quarter" idx="3"/>
          </p:nvPr>
        </p:nvSpPr>
        <p:spPr>
          <a:xfrm>
            <a:off x="352063" y="6480278"/>
            <a:ext cx="6480000" cy="215444"/>
          </a:xfrm>
          <a:prstGeom prst="rect">
            <a:avLst/>
          </a:prstGeom>
        </p:spPr>
        <p:txBody>
          <a:bodyPr vert="horz" lIns="90000" tIns="45720" rIns="91440" bIns="45720" rtlCol="0" anchor="ctr">
            <a:spAutoFit/>
          </a:bodyPr>
          <a:lstStyle>
            <a:lvl1pPr algn="l">
              <a:defRPr sz="800" b="1" i="0">
                <a:solidFill>
                  <a:srgbClr val="AA7446"/>
                </a:solidFill>
                <a:latin typeface="Avenir Heavy" panose="02000503020000020003" pitchFamily="2" charset="0"/>
              </a:defRPr>
            </a:lvl1pPr>
          </a:lstStyle>
          <a:p>
            <a:r>
              <a:rPr lang="en-US" dirty="0"/>
              <a:t>VIVAMUS MASSA JUSTO CONSECTETUR VEL CONDIMENTUM SIT AMET</a:t>
            </a:r>
          </a:p>
        </p:txBody>
      </p:sp>
      <p:sp>
        <p:nvSpPr>
          <p:cNvPr id="6" name="Slide Number Placeholder 5">
            <a:extLst>
              <a:ext uri="{FF2B5EF4-FFF2-40B4-BE49-F238E27FC236}">
                <a16:creationId xmlns:a16="http://schemas.microsoft.com/office/drawing/2014/main" id="{AB336CA7-90F2-309E-A82A-0C205B844478}"/>
              </a:ext>
            </a:extLst>
          </p:cNvPr>
          <p:cNvSpPr>
            <a:spLocks noGrp="1"/>
          </p:cNvSpPr>
          <p:nvPr>
            <p:ph type="sldNum" sz="quarter" idx="4"/>
          </p:nvPr>
        </p:nvSpPr>
        <p:spPr>
          <a:xfrm>
            <a:off x="11134846" y="6480278"/>
            <a:ext cx="720000" cy="215444"/>
          </a:xfrm>
          <a:prstGeom prst="rect">
            <a:avLst/>
          </a:prstGeom>
        </p:spPr>
        <p:txBody>
          <a:bodyPr vert="horz" lIns="90000" tIns="45720" rIns="91440" bIns="45720" rtlCol="0" anchor="ctr">
            <a:spAutoFit/>
          </a:bodyPr>
          <a:lstStyle>
            <a:lvl1pPr algn="r">
              <a:defRPr sz="800" b="1" i="0">
                <a:solidFill>
                  <a:srgbClr val="AA7446"/>
                </a:solidFill>
                <a:latin typeface="Avenir Heavy" panose="02000503020000020003" pitchFamily="2" charset="0"/>
              </a:defRPr>
            </a:lvl1pPr>
          </a:lstStyle>
          <a:p>
            <a:fld id="{98857801-21C9-AD41-8D1A-4F7AB5969D22}" type="slidenum">
              <a:rPr lang="en-US" smtClean="0"/>
              <a:pPr/>
              <a:t>‹#›</a:t>
            </a:fld>
            <a:endParaRPr lang="en-US" dirty="0"/>
          </a:p>
        </p:txBody>
      </p:sp>
      <p:sp>
        <p:nvSpPr>
          <p:cNvPr id="9" name="Rectangle 8">
            <a:extLst>
              <a:ext uri="{FF2B5EF4-FFF2-40B4-BE49-F238E27FC236}">
                <a16:creationId xmlns:a16="http://schemas.microsoft.com/office/drawing/2014/main" id="{700F841F-6CAD-1349-0506-076930C8CDC0}"/>
              </a:ext>
            </a:extLst>
          </p:cNvPr>
          <p:cNvSpPr/>
          <p:nvPr userDrawn="1"/>
        </p:nvSpPr>
        <p:spPr>
          <a:xfrm>
            <a:off x="1200" y="1080000"/>
            <a:ext cx="3214800" cy="72000"/>
          </a:xfrm>
          <a:prstGeom prst="rect">
            <a:avLst/>
          </a:prstGeom>
          <a:solidFill>
            <a:srgbClr val="002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65C07E-922A-1176-E93A-8BC7D9485117}"/>
              </a:ext>
            </a:extLst>
          </p:cNvPr>
          <p:cNvSpPr/>
          <p:nvPr userDrawn="1"/>
        </p:nvSpPr>
        <p:spPr>
          <a:xfrm>
            <a:off x="3216000" y="1080000"/>
            <a:ext cx="1440000" cy="72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D1DC61-1E67-38D1-D500-79059F5EB5B6}"/>
              </a:ext>
            </a:extLst>
          </p:cNvPr>
          <p:cNvSpPr/>
          <p:nvPr userDrawn="1"/>
        </p:nvSpPr>
        <p:spPr>
          <a:xfrm>
            <a:off x="4656000" y="1080000"/>
            <a:ext cx="1440000" cy="72000"/>
          </a:xfrm>
          <a:prstGeom prst="rect">
            <a:avLst/>
          </a:prstGeom>
          <a:solidFill>
            <a:srgbClr val="AA7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5F5F4D-6C76-DB1C-C64B-2BBBDFAB6698}"/>
              </a:ext>
            </a:extLst>
          </p:cNvPr>
          <p:cNvSpPr/>
          <p:nvPr userDrawn="1"/>
        </p:nvSpPr>
        <p:spPr>
          <a:xfrm>
            <a:off x="6096000" y="1080000"/>
            <a:ext cx="6094800" cy="72000"/>
          </a:xfrm>
          <a:prstGeom prst="rect">
            <a:avLst/>
          </a:prstGeom>
          <a:solidFill>
            <a:srgbClr val="F3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white letter on a black background&#10;&#10;AI-generated content may be incorrect.">
            <a:extLst>
              <a:ext uri="{FF2B5EF4-FFF2-40B4-BE49-F238E27FC236}">
                <a16:creationId xmlns:a16="http://schemas.microsoft.com/office/drawing/2014/main" id="{637D821D-BC52-BA05-6430-DCDF067D2C57}"/>
              </a:ext>
            </a:extLst>
          </p:cNvPr>
          <p:cNvPicPr>
            <a:picLocks noChangeAspect="1"/>
          </p:cNvPicPr>
          <p:nvPr userDrawn="1"/>
        </p:nvPicPr>
        <p:blipFill>
          <a:blip r:embed="rId13"/>
          <a:stretch>
            <a:fillRect/>
          </a:stretch>
        </p:blipFill>
        <p:spPr>
          <a:xfrm>
            <a:off x="352060" y="304602"/>
            <a:ext cx="1080000" cy="571025"/>
          </a:xfrm>
          <a:prstGeom prst="rect">
            <a:avLst/>
          </a:prstGeom>
        </p:spPr>
      </p:pic>
    </p:spTree>
    <p:extLst>
      <p:ext uri="{BB962C8B-B14F-4D97-AF65-F5344CB8AC3E}">
        <p14:creationId xmlns:p14="http://schemas.microsoft.com/office/powerpoint/2010/main" val="21268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3200" kern="1200">
          <a:solidFill>
            <a:schemeClr val="bg1"/>
          </a:solidFill>
          <a:latin typeface="Avenir Book"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rgbClr val="002639"/>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2639"/>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2639"/>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2639"/>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rgbClr val="002639"/>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652402-C144-8218-8195-A4E1615BD82E}"/>
              </a:ext>
            </a:extLst>
          </p:cNvPr>
          <p:cNvPicPr>
            <a:picLocks noChangeAspect="1"/>
          </p:cNvPicPr>
          <p:nvPr/>
        </p:nvPicPr>
        <p:blipFill>
          <a:blip r:embed="rId2"/>
          <a:srcRect l="98" t="17515" r="-98" b="29191"/>
          <a:stretch>
            <a:fillRect/>
          </a:stretch>
        </p:blipFill>
        <p:spPr>
          <a:xfrm>
            <a:off x="-1" y="-1"/>
            <a:ext cx="12203999" cy="4878001"/>
          </a:xfrm>
          <a:prstGeom prst="rect">
            <a:avLst/>
          </a:prstGeom>
        </p:spPr>
      </p:pic>
      <p:sp>
        <p:nvSpPr>
          <p:cNvPr id="14" name="Rectangle 13">
            <a:extLst>
              <a:ext uri="{FF2B5EF4-FFF2-40B4-BE49-F238E27FC236}">
                <a16:creationId xmlns:a16="http://schemas.microsoft.com/office/drawing/2014/main" id="{48A6E7CD-B83E-C2D4-640C-923D0C54A49B}"/>
              </a:ext>
            </a:extLst>
          </p:cNvPr>
          <p:cNvSpPr/>
          <p:nvPr/>
        </p:nvSpPr>
        <p:spPr>
          <a:xfrm>
            <a:off x="-11998" y="0"/>
            <a:ext cx="12203998" cy="4878000"/>
          </a:xfrm>
          <a:prstGeom prst="rect">
            <a:avLst/>
          </a:prstGeom>
          <a:solidFill>
            <a:srgbClr val="21202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B1597F-6FC4-02B2-66D9-2B44DA39FB54}"/>
              </a:ext>
            </a:extLst>
          </p:cNvPr>
          <p:cNvSpPr>
            <a:spLocks noGrp="1"/>
          </p:cNvSpPr>
          <p:nvPr>
            <p:ph type="ctrTitle"/>
          </p:nvPr>
        </p:nvSpPr>
        <p:spPr>
          <a:xfrm>
            <a:off x="336000" y="1920840"/>
            <a:ext cx="7832640" cy="2320828"/>
          </a:xfrm>
        </p:spPr>
        <p:txBody>
          <a:bodyPr/>
          <a:lstStyle/>
          <a:p>
            <a:r>
              <a:rPr lang="en-AU" sz="4000" dirty="0"/>
              <a:t>"Hypothetically Speaking…" </a:t>
            </a:r>
            <a:br>
              <a:rPr lang="en-AU" sz="4000" dirty="0"/>
            </a:br>
            <a:r>
              <a:rPr lang="en-AU" sz="4000" dirty="0"/>
              <a:t>The Role of Counterfactuals in Claims for Misleading or Deceptive Conduct</a:t>
            </a:r>
            <a:endParaRPr lang="en-US" sz="4000" dirty="0">
              <a:solidFill>
                <a:schemeClr val="bg1"/>
              </a:solidFill>
            </a:endParaRPr>
          </a:p>
        </p:txBody>
      </p:sp>
      <p:sp>
        <p:nvSpPr>
          <p:cNvPr id="3" name="Subtitle 2">
            <a:extLst>
              <a:ext uri="{FF2B5EF4-FFF2-40B4-BE49-F238E27FC236}">
                <a16:creationId xmlns:a16="http://schemas.microsoft.com/office/drawing/2014/main" id="{5989CD53-EC0B-9961-F06F-D1FA84E8A9B9}"/>
              </a:ext>
            </a:extLst>
          </p:cNvPr>
          <p:cNvSpPr>
            <a:spLocks noGrp="1"/>
          </p:cNvSpPr>
          <p:nvPr>
            <p:ph type="subTitle" idx="1"/>
          </p:nvPr>
        </p:nvSpPr>
        <p:spPr>
          <a:xfrm>
            <a:off x="336000" y="4307102"/>
            <a:ext cx="9360000" cy="461665"/>
          </a:xfrm>
        </p:spPr>
        <p:txBody>
          <a:bodyPr>
            <a:spAutoFit/>
          </a:bodyPr>
          <a:lstStyle/>
          <a:p>
            <a:r>
              <a:rPr lang="en-US" dirty="0">
                <a:solidFill>
                  <a:schemeClr val="bg1"/>
                </a:solidFill>
              </a:rPr>
              <a:t>Tuesday, 24 February  |  5:30 pm </a:t>
            </a:r>
          </a:p>
        </p:txBody>
      </p:sp>
      <p:sp>
        <p:nvSpPr>
          <p:cNvPr id="7" name="Rectangle 6">
            <a:extLst>
              <a:ext uri="{FF2B5EF4-FFF2-40B4-BE49-F238E27FC236}">
                <a16:creationId xmlns:a16="http://schemas.microsoft.com/office/drawing/2014/main" id="{02C9EC60-4846-2D89-692A-EEB5C3C14299}"/>
              </a:ext>
            </a:extLst>
          </p:cNvPr>
          <p:cNvSpPr/>
          <p:nvPr/>
        </p:nvSpPr>
        <p:spPr>
          <a:xfrm>
            <a:off x="5998" y="4878000"/>
            <a:ext cx="12198000" cy="1980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65081A9-BA8B-6128-6E6F-A0C4ECA90C5A}"/>
              </a:ext>
            </a:extLst>
          </p:cNvPr>
          <p:cNvSpPr/>
          <p:nvPr/>
        </p:nvSpPr>
        <p:spPr>
          <a:xfrm>
            <a:off x="-2" y="4804676"/>
            <a:ext cx="3210004" cy="72370"/>
          </a:xfrm>
          <a:prstGeom prst="rect">
            <a:avLst/>
          </a:prstGeom>
          <a:solidFill>
            <a:srgbClr val="002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B81F7C0-83E7-7BC4-A75B-E3425B4526D2}"/>
              </a:ext>
            </a:extLst>
          </p:cNvPr>
          <p:cNvSpPr/>
          <p:nvPr/>
        </p:nvSpPr>
        <p:spPr>
          <a:xfrm>
            <a:off x="3216000" y="4805338"/>
            <a:ext cx="1440000" cy="72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BBBF3B-D818-256C-81D1-80F39DA8175C}"/>
              </a:ext>
            </a:extLst>
          </p:cNvPr>
          <p:cNvSpPr/>
          <p:nvPr/>
        </p:nvSpPr>
        <p:spPr>
          <a:xfrm>
            <a:off x="4656000" y="4805046"/>
            <a:ext cx="1440000" cy="72000"/>
          </a:xfrm>
          <a:prstGeom prst="rect">
            <a:avLst/>
          </a:prstGeom>
          <a:solidFill>
            <a:srgbClr val="AA7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84468CF4-9C8A-E7E8-1B7A-A3E7B6062AA5}"/>
              </a:ext>
            </a:extLst>
          </p:cNvPr>
          <p:cNvSpPr txBox="1">
            <a:spLocks/>
          </p:cNvSpPr>
          <p:nvPr/>
        </p:nvSpPr>
        <p:spPr>
          <a:xfrm>
            <a:off x="336000" y="5199557"/>
            <a:ext cx="1404000" cy="252000"/>
          </a:xfrm>
          <a:prstGeom prst="rect">
            <a:avLst/>
          </a:prstGeom>
        </p:spPr>
        <p:txBody>
          <a:bodyPr vert="horz" lIns="9000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639"/>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2639"/>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639"/>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b="1" dirty="0">
                <a:solidFill>
                  <a:schemeClr val="bg1"/>
                </a:solidFill>
                <a:latin typeface="Avenir Heavy" panose="02000503020000020003" pitchFamily="2" charset="0"/>
              </a:rPr>
              <a:t>SESSION SPEAKERS</a:t>
            </a:r>
          </a:p>
        </p:txBody>
      </p:sp>
      <p:sp>
        <p:nvSpPr>
          <p:cNvPr id="18" name="Subtitle 2">
            <a:extLst>
              <a:ext uri="{FF2B5EF4-FFF2-40B4-BE49-F238E27FC236}">
                <a16:creationId xmlns:a16="http://schemas.microsoft.com/office/drawing/2014/main" id="{F429F99D-C6FC-AF52-80FC-C7F05CD90091}"/>
              </a:ext>
            </a:extLst>
          </p:cNvPr>
          <p:cNvSpPr txBox="1">
            <a:spLocks/>
          </p:cNvSpPr>
          <p:nvPr/>
        </p:nvSpPr>
        <p:spPr>
          <a:xfrm>
            <a:off x="1275120" y="5806027"/>
            <a:ext cx="2160000" cy="318933"/>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639"/>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2639"/>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639"/>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rPr>
              <a:t>Dinesh Ratnam</a:t>
            </a:r>
          </a:p>
        </p:txBody>
      </p:sp>
      <p:sp>
        <p:nvSpPr>
          <p:cNvPr id="19" name="Subtitle 2">
            <a:extLst>
              <a:ext uri="{FF2B5EF4-FFF2-40B4-BE49-F238E27FC236}">
                <a16:creationId xmlns:a16="http://schemas.microsoft.com/office/drawing/2014/main" id="{16379CD9-B1FE-A92E-632B-D0E42BBC4F5C}"/>
              </a:ext>
            </a:extLst>
          </p:cNvPr>
          <p:cNvSpPr txBox="1">
            <a:spLocks/>
          </p:cNvSpPr>
          <p:nvPr/>
        </p:nvSpPr>
        <p:spPr>
          <a:xfrm>
            <a:off x="1275119" y="6087889"/>
            <a:ext cx="2588539" cy="262251"/>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639"/>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2639"/>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639"/>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Solicitor 2004 / Barrister 2015</a:t>
            </a:r>
          </a:p>
        </p:txBody>
      </p:sp>
      <p:cxnSp>
        <p:nvCxnSpPr>
          <p:cNvPr id="36" name="Straight Connector 35">
            <a:extLst>
              <a:ext uri="{FF2B5EF4-FFF2-40B4-BE49-F238E27FC236}">
                <a16:creationId xmlns:a16="http://schemas.microsoft.com/office/drawing/2014/main" id="{DC17EB7A-D1A7-5988-9C1A-181822CC509B}"/>
              </a:ext>
            </a:extLst>
          </p:cNvPr>
          <p:cNvCxnSpPr>
            <a:cxnSpLocks/>
          </p:cNvCxnSpPr>
          <p:nvPr/>
        </p:nvCxnSpPr>
        <p:spPr>
          <a:xfrm>
            <a:off x="1772885" y="5313200"/>
            <a:ext cx="10008000" cy="0"/>
          </a:xfrm>
          <a:prstGeom prst="line">
            <a:avLst/>
          </a:prstGeom>
          <a:ln w="12700">
            <a:solidFill>
              <a:srgbClr val="FFFFFF">
                <a:alpha val="14902"/>
              </a:srgbClr>
            </a:solidFill>
          </a:ln>
        </p:spPr>
        <p:style>
          <a:lnRef idx="2">
            <a:schemeClr val="accent1"/>
          </a:lnRef>
          <a:fillRef idx="0">
            <a:schemeClr val="accent1"/>
          </a:fillRef>
          <a:effectRef idx="1">
            <a:schemeClr val="accent1"/>
          </a:effectRef>
          <a:fontRef idx="minor">
            <a:schemeClr val="tx1"/>
          </a:fontRef>
        </p:style>
      </p:cxnSp>
      <p:pic>
        <p:nvPicPr>
          <p:cNvPr id="4" name="Picture 3" descr="A white letter on a black background&#10;&#10;AI-generated content may be incorrect.">
            <a:extLst>
              <a:ext uri="{FF2B5EF4-FFF2-40B4-BE49-F238E27FC236}">
                <a16:creationId xmlns:a16="http://schemas.microsoft.com/office/drawing/2014/main" id="{80986BBC-5F59-1E22-F030-23C834B987D3}"/>
              </a:ext>
            </a:extLst>
          </p:cNvPr>
          <p:cNvPicPr>
            <a:picLocks noChangeAspect="1"/>
          </p:cNvPicPr>
          <p:nvPr/>
        </p:nvPicPr>
        <p:blipFill>
          <a:blip r:embed="rId3"/>
          <a:stretch>
            <a:fillRect/>
          </a:stretch>
        </p:blipFill>
        <p:spPr>
          <a:xfrm>
            <a:off x="410142" y="623379"/>
            <a:ext cx="1440000" cy="761367"/>
          </a:xfrm>
          <a:prstGeom prst="rect">
            <a:avLst/>
          </a:prstGeom>
        </p:spPr>
      </p:pic>
      <p:pic>
        <p:nvPicPr>
          <p:cNvPr id="25" name="Picture 24" descr="A person in a suit and tie&#10;&#10;AI-generated content may be incorrect.">
            <a:extLst>
              <a:ext uri="{FF2B5EF4-FFF2-40B4-BE49-F238E27FC236}">
                <a16:creationId xmlns:a16="http://schemas.microsoft.com/office/drawing/2014/main" id="{18CE80CB-D840-446B-2A3B-0C88FDBE7348}"/>
              </a:ext>
            </a:extLst>
          </p:cNvPr>
          <p:cNvPicPr>
            <a:picLocks noChangeAspect="1"/>
          </p:cNvPicPr>
          <p:nvPr/>
        </p:nvPicPr>
        <p:blipFill>
          <a:blip r:embed="rId4"/>
          <a:stretch>
            <a:fillRect/>
          </a:stretch>
        </p:blipFill>
        <p:spPr>
          <a:xfrm>
            <a:off x="336000" y="5641670"/>
            <a:ext cx="916047" cy="916047"/>
          </a:xfrm>
          <a:prstGeom prst="rect">
            <a:avLst/>
          </a:prstGeom>
        </p:spPr>
      </p:pic>
      <p:sp>
        <p:nvSpPr>
          <p:cNvPr id="26" name="Subtitle 2">
            <a:extLst>
              <a:ext uri="{FF2B5EF4-FFF2-40B4-BE49-F238E27FC236}">
                <a16:creationId xmlns:a16="http://schemas.microsoft.com/office/drawing/2014/main" id="{7EE0CA46-A867-7CA0-FE92-798F5E631238}"/>
              </a:ext>
            </a:extLst>
          </p:cNvPr>
          <p:cNvSpPr txBox="1">
            <a:spLocks/>
          </p:cNvSpPr>
          <p:nvPr/>
        </p:nvSpPr>
        <p:spPr>
          <a:xfrm>
            <a:off x="4820775" y="5791934"/>
            <a:ext cx="2160000" cy="318933"/>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639"/>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2639"/>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639"/>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rPr>
              <a:t>Andrew Girgis</a:t>
            </a:r>
          </a:p>
        </p:txBody>
      </p:sp>
      <p:sp>
        <p:nvSpPr>
          <p:cNvPr id="27" name="Subtitle 2">
            <a:extLst>
              <a:ext uri="{FF2B5EF4-FFF2-40B4-BE49-F238E27FC236}">
                <a16:creationId xmlns:a16="http://schemas.microsoft.com/office/drawing/2014/main" id="{FA052549-6DC3-7B0F-29FD-4F351B4D56B9}"/>
              </a:ext>
            </a:extLst>
          </p:cNvPr>
          <p:cNvSpPr txBox="1">
            <a:spLocks/>
          </p:cNvSpPr>
          <p:nvPr/>
        </p:nvSpPr>
        <p:spPr>
          <a:xfrm>
            <a:off x="4820774" y="6073796"/>
            <a:ext cx="2588539" cy="262251"/>
          </a:xfrm>
          <a:prstGeom prst="rect">
            <a:avLst/>
          </a:prstGeom>
        </p:spPr>
        <p:txBody>
          <a:bodyPr vert="horz" wrap="square" lIns="91440" tIns="45720" rIns="91440" bIns="4572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2639"/>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2639"/>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639"/>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639"/>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Solicitor 2015 / Barrister 2021</a:t>
            </a:r>
          </a:p>
        </p:txBody>
      </p:sp>
      <p:pic>
        <p:nvPicPr>
          <p:cNvPr id="30" name="Picture 29" descr="A person in a suit and tie&#10;&#10;AI-generated content may be incorrect.">
            <a:extLst>
              <a:ext uri="{FF2B5EF4-FFF2-40B4-BE49-F238E27FC236}">
                <a16:creationId xmlns:a16="http://schemas.microsoft.com/office/drawing/2014/main" id="{48281B36-F00E-C6FE-224C-53503B19DBB8}"/>
              </a:ext>
            </a:extLst>
          </p:cNvPr>
          <p:cNvPicPr>
            <a:picLocks noChangeAspect="1"/>
          </p:cNvPicPr>
          <p:nvPr/>
        </p:nvPicPr>
        <p:blipFill>
          <a:blip r:embed="rId5"/>
          <a:stretch>
            <a:fillRect/>
          </a:stretch>
        </p:blipFill>
        <p:spPr>
          <a:xfrm>
            <a:off x="3657952" y="5641670"/>
            <a:ext cx="916045" cy="916045"/>
          </a:xfrm>
          <a:prstGeom prst="rect">
            <a:avLst/>
          </a:prstGeom>
        </p:spPr>
      </p:pic>
    </p:spTree>
    <p:extLst>
      <p:ext uri="{BB962C8B-B14F-4D97-AF65-F5344CB8AC3E}">
        <p14:creationId xmlns:p14="http://schemas.microsoft.com/office/powerpoint/2010/main" val="388377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73AD-725D-00EC-CDFF-5AFBC736FF6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EBF2992-EE0F-B70A-7AF7-054F3D3E54B6}"/>
              </a:ext>
            </a:extLst>
          </p:cNvPr>
          <p:cNvSpPr>
            <a:spLocks noGrp="1"/>
          </p:cNvSpPr>
          <p:nvPr>
            <p:ph type="subTitle" idx="1"/>
          </p:nvPr>
        </p:nvSpPr>
        <p:spPr>
          <a:xfrm>
            <a:off x="3585883" y="3198168"/>
            <a:ext cx="5020235" cy="461665"/>
          </a:xfrm>
        </p:spPr>
        <p:txBody>
          <a:bodyPr/>
          <a:lstStyle/>
          <a:p>
            <a:pPr algn="ctr"/>
            <a:r>
              <a:rPr lang="en-GB" b="1" dirty="0"/>
              <a:t>TORT v CONTRACT v EQUITY</a:t>
            </a:r>
            <a:endParaRPr lang="en-AU" dirty="0"/>
          </a:p>
        </p:txBody>
      </p:sp>
      <p:sp>
        <p:nvSpPr>
          <p:cNvPr id="4" name="Footer Placeholder 3">
            <a:extLst>
              <a:ext uri="{FF2B5EF4-FFF2-40B4-BE49-F238E27FC236}">
                <a16:creationId xmlns:a16="http://schemas.microsoft.com/office/drawing/2014/main" id="{9D892D01-3DA7-9548-788A-B69FDA6C2FC4}"/>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148672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40B5E-105A-E9A2-2836-50129AE40E4E}"/>
              </a:ext>
            </a:extLst>
          </p:cNvPr>
          <p:cNvSpPr>
            <a:spLocks noGrp="1"/>
          </p:cNvSpPr>
          <p:nvPr>
            <p:ph idx="1"/>
          </p:nvPr>
        </p:nvSpPr>
        <p:spPr>
          <a:xfrm>
            <a:off x="352063" y="2500141"/>
            <a:ext cx="11502783" cy="713016"/>
          </a:xfrm>
        </p:spPr>
        <p:txBody>
          <a:bodyPr/>
          <a:lstStyle/>
          <a:p>
            <a:pPr marL="0" indent="0">
              <a:buNone/>
            </a:pPr>
            <a:r>
              <a:rPr lang="en-US" b="1" dirty="0"/>
              <a:t>Lloyd v Belconnen Lakeview Pty Ltd [2019] FCA 2177 at [345], [347] (Lee J)</a:t>
            </a:r>
            <a:endParaRPr lang="en-AU" b="1" dirty="0"/>
          </a:p>
          <a:p>
            <a:pPr marL="0" indent="0">
              <a:buNone/>
            </a:pPr>
            <a:endParaRPr lang="en-US" dirty="0"/>
          </a:p>
        </p:txBody>
      </p:sp>
      <p:sp>
        <p:nvSpPr>
          <p:cNvPr id="5" name="Slide Number Placeholder 4">
            <a:extLst>
              <a:ext uri="{FF2B5EF4-FFF2-40B4-BE49-F238E27FC236}">
                <a16:creationId xmlns:a16="http://schemas.microsoft.com/office/drawing/2014/main" id="{D84CCE7B-743B-E22D-FD89-7D0F59FA835B}"/>
              </a:ext>
            </a:extLst>
          </p:cNvPr>
          <p:cNvSpPr>
            <a:spLocks noGrp="1"/>
          </p:cNvSpPr>
          <p:nvPr>
            <p:ph type="sldNum" sz="quarter" idx="12"/>
          </p:nvPr>
        </p:nvSpPr>
        <p:spPr/>
        <p:txBody>
          <a:bodyPr/>
          <a:lstStyle/>
          <a:p>
            <a:fld id="{98857801-21C9-AD41-8D1A-4F7AB5969D22}" type="slidenum">
              <a:rPr lang="en-US" smtClean="0"/>
              <a:t>11</a:t>
            </a:fld>
            <a:endParaRPr lang="en-US"/>
          </a:p>
        </p:txBody>
      </p:sp>
      <p:sp>
        <p:nvSpPr>
          <p:cNvPr id="7" name="Footer Placeholder 3">
            <a:extLst>
              <a:ext uri="{FF2B5EF4-FFF2-40B4-BE49-F238E27FC236}">
                <a16:creationId xmlns:a16="http://schemas.microsoft.com/office/drawing/2014/main" id="{3F948D90-2A15-B393-FE99-61F3D66861AD}"/>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10" name="Content Placeholder 5">
            <a:extLst>
              <a:ext uri="{FF2B5EF4-FFF2-40B4-BE49-F238E27FC236}">
                <a16:creationId xmlns:a16="http://schemas.microsoft.com/office/drawing/2014/main" id="{9AFC67E8-0122-C350-FD04-B1B9A5223226}"/>
              </a:ext>
            </a:extLst>
          </p:cNvPr>
          <p:cNvSpPr>
            <a:spLocks noGrp="1"/>
          </p:cNvSpPr>
          <p:nvPr>
            <p:ph idx="13"/>
          </p:nvPr>
        </p:nvSpPr>
        <p:spPr>
          <a:xfrm>
            <a:off x="352063" y="1459170"/>
            <a:ext cx="11502783" cy="461665"/>
          </a:xfrm>
        </p:spPr>
        <p:txBody>
          <a:bodyPr/>
          <a:lstStyle/>
          <a:p>
            <a:r>
              <a:rPr lang="en-GB" b="1" dirty="0"/>
              <a:t>FACT of LOSS v VALUE of LOSS</a:t>
            </a:r>
            <a:endParaRPr lang="en-AU" dirty="0"/>
          </a:p>
        </p:txBody>
      </p:sp>
    </p:spTree>
    <p:extLst>
      <p:ext uri="{BB962C8B-B14F-4D97-AF65-F5344CB8AC3E}">
        <p14:creationId xmlns:p14="http://schemas.microsoft.com/office/powerpoint/2010/main" val="382474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A88A-E050-775D-9B3D-D364F7045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AFE10-D2F8-2926-BEB2-A2751F0B88FB}"/>
              </a:ext>
            </a:extLst>
          </p:cNvPr>
          <p:cNvSpPr>
            <a:spLocks noGrp="1"/>
          </p:cNvSpPr>
          <p:nvPr>
            <p:ph type="title"/>
          </p:nvPr>
        </p:nvSpPr>
        <p:spPr>
          <a:xfrm>
            <a:off x="1470213" y="332665"/>
            <a:ext cx="6239434" cy="545534"/>
          </a:xfrm>
        </p:spPr>
        <p:txBody>
          <a:bodyPr vert="horz" wrap="square" lIns="91440" tIns="45720" rIns="91440" bIns="45720" rtlCol="0" anchor="ctr">
            <a:spAutoFit/>
          </a:bodyPr>
          <a:lstStyle/>
          <a:p>
            <a:r>
              <a:rPr lang="en-GB" b="1" dirty="0"/>
              <a:t>FACT of LOSS v VALUE of LOSS</a:t>
            </a:r>
            <a:endParaRPr lang="en-AU" dirty="0"/>
          </a:p>
        </p:txBody>
      </p:sp>
      <p:sp>
        <p:nvSpPr>
          <p:cNvPr id="3" name="Content Placeholder 2">
            <a:extLst>
              <a:ext uri="{FF2B5EF4-FFF2-40B4-BE49-F238E27FC236}">
                <a16:creationId xmlns:a16="http://schemas.microsoft.com/office/drawing/2014/main" id="{8B90FCFC-ACA5-536E-A829-972E0166242C}"/>
              </a:ext>
            </a:extLst>
          </p:cNvPr>
          <p:cNvSpPr>
            <a:spLocks noGrp="1"/>
          </p:cNvSpPr>
          <p:nvPr>
            <p:ph idx="1"/>
          </p:nvPr>
        </p:nvSpPr>
        <p:spPr>
          <a:xfrm>
            <a:off x="352063" y="2530198"/>
            <a:ext cx="10022541" cy="1559401"/>
          </a:xfrm>
        </p:spPr>
        <p:txBody>
          <a:bodyPr/>
          <a:lstStyle/>
          <a:p>
            <a:pPr lvl="0">
              <a:lnSpc>
                <a:spcPct val="150000"/>
              </a:lnSpc>
            </a:pPr>
            <a:r>
              <a:rPr lang="en-US" sz="1800" dirty="0"/>
              <a:t>State the Counterfactual </a:t>
            </a:r>
            <a:endParaRPr lang="en-AU" sz="1800" dirty="0"/>
          </a:p>
          <a:p>
            <a:pPr lvl="0">
              <a:lnSpc>
                <a:spcPct val="150000"/>
              </a:lnSpc>
            </a:pPr>
            <a:r>
              <a:rPr lang="en-US" sz="1800" dirty="0"/>
              <a:t>Allege the loss it suffered on the possibilities </a:t>
            </a:r>
            <a:endParaRPr lang="en-AU" sz="1800" dirty="0"/>
          </a:p>
          <a:p>
            <a:pPr marL="0" lvl="0" indent="0">
              <a:lnSpc>
                <a:spcPct val="150000"/>
              </a:lnSpc>
              <a:buNone/>
            </a:pPr>
            <a:endParaRPr lang="en-GB" sz="1800" dirty="0"/>
          </a:p>
        </p:txBody>
      </p:sp>
      <p:sp>
        <p:nvSpPr>
          <p:cNvPr id="4" name="Footer Placeholder 3">
            <a:extLst>
              <a:ext uri="{FF2B5EF4-FFF2-40B4-BE49-F238E27FC236}">
                <a16:creationId xmlns:a16="http://schemas.microsoft.com/office/drawing/2014/main" id="{6CB862B6-CDB9-8FBA-3389-25C6A35E61DC}"/>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6BBAD8FF-9340-1598-E190-1FEA0AEB2187}"/>
              </a:ext>
            </a:extLst>
          </p:cNvPr>
          <p:cNvSpPr>
            <a:spLocks noGrp="1"/>
          </p:cNvSpPr>
          <p:nvPr>
            <p:ph type="sldNum" sz="quarter" idx="12"/>
          </p:nvPr>
        </p:nvSpPr>
        <p:spPr/>
        <p:txBody>
          <a:bodyPr/>
          <a:lstStyle/>
          <a:p>
            <a:fld id="{98857801-21C9-AD41-8D1A-4F7AB5969D22}" type="slidenum">
              <a:rPr lang="en-US" smtClean="0"/>
              <a:t>12</a:t>
            </a:fld>
            <a:endParaRPr lang="en-US"/>
          </a:p>
        </p:txBody>
      </p:sp>
      <p:sp>
        <p:nvSpPr>
          <p:cNvPr id="6" name="Content Placeholder 5">
            <a:extLst>
              <a:ext uri="{FF2B5EF4-FFF2-40B4-BE49-F238E27FC236}">
                <a16:creationId xmlns:a16="http://schemas.microsoft.com/office/drawing/2014/main" id="{B58E175A-6FBA-FA67-C1A3-EFBCA250E517}"/>
              </a:ext>
            </a:extLst>
          </p:cNvPr>
          <p:cNvSpPr>
            <a:spLocks noGrp="1"/>
          </p:cNvSpPr>
          <p:nvPr>
            <p:ph idx="13"/>
          </p:nvPr>
        </p:nvSpPr>
        <p:spPr>
          <a:xfrm>
            <a:off x="344607" y="1265426"/>
            <a:ext cx="11502783" cy="959237"/>
          </a:xfrm>
        </p:spPr>
        <p:txBody>
          <a:bodyPr/>
          <a:lstStyle/>
          <a:p>
            <a:r>
              <a:rPr lang="en-GB" b="1" i="1" dirty="0"/>
              <a:t>Graham &amp; Linda Huddy Nominees Pty Ltd v Byrne </a:t>
            </a:r>
          </a:p>
          <a:p>
            <a:r>
              <a:rPr lang="en-GB" b="1" i="1" dirty="0"/>
              <a:t>[2016] QSC 221</a:t>
            </a:r>
          </a:p>
        </p:txBody>
      </p:sp>
    </p:spTree>
    <p:extLst>
      <p:ext uri="{BB962C8B-B14F-4D97-AF65-F5344CB8AC3E}">
        <p14:creationId xmlns:p14="http://schemas.microsoft.com/office/powerpoint/2010/main" val="939644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1629F-4F7D-3AAD-E023-769559944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3230B-1563-1A95-910B-6ACB534EAB67}"/>
              </a:ext>
            </a:extLst>
          </p:cNvPr>
          <p:cNvSpPr>
            <a:spLocks noGrp="1"/>
          </p:cNvSpPr>
          <p:nvPr>
            <p:ph type="title"/>
          </p:nvPr>
        </p:nvSpPr>
        <p:spPr>
          <a:xfrm>
            <a:off x="1470213" y="332665"/>
            <a:ext cx="6239434" cy="545534"/>
          </a:xfrm>
        </p:spPr>
        <p:txBody>
          <a:bodyPr vert="horz" wrap="square" lIns="91440" tIns="45720" rIns="91440" bIns="45720" rtlCol="0" anchor="ctr">
            <a:spAutoFit/>
          </a:bodyPr>
          <a:lstStyle/>
          <a:p>
            <a:r>
              <a:rPr lang="en-GB" b="1" dirty="0"/>
              <a:t>FACT of LOSS v VALUE of LOSS</a:t>
            </a:r>
            <a:endParaRPr lang="en-AU" dirty="0"/>
          </a:p>
        </p:txBody>
      </p:sp>
      <p:sp>
        <p:nvSpPr>
          <p:cNvPr id="3" name="Content Placeholder 2">
            <a:extLst>
              <a:ext uri="{FF2B5EF4-FFF2-40B4-BE49-F238E27FC236}">
                <a16:creationId xmlns:a16="http://schemas.microsoft.com/office/drawing/2014/main" id="{4495DE0F-0C36-F3F6-2698-60B6AEF21948}"/>
              </a:ext>
            </a:extLst>
          </p:cNvPr>
          <p:cNvSpPr>
            <a:spLocks noGrp="1"/>
          </p:cNvSpPr>
          <p:nvPr>
            <p:ph idx="1"/>
          </p:nvPr>
        </p:nvSpPr>
        <p:spPr>
          <a:xfrm>
            <a:off x="352063" y="2530198"/>
            <a:ext cx="10022541" cy="2103140"/>
          </a:xfrm>
        </p:spPr>
        <p:txBody>
          <a:bodyPr/>
          <a:lstStyle/>
          <a:p>
            <a:pPr lvl="0">
              <a:lnSpc>
                <a:spcPct val="150000"/>
              </a:lnSpc>
            </a:pPr>
            <a:r>
              <a:rPr lang="en-US" sz="1800" dirty="0"/>
              <a:t>Lee J at [17]</a:t>
            </a:r>
          </a:p>
          <a:p>
            <a:pPr lvl="0">
              <a:lnSpc>
                <a:spcPct val="150000"/>
              </a:lnSpc>
            </a:pPr>
            <a:r>
              <a:rPr lang="en-US" sz="1800" dirty="0"/>
              <a:t>Jackman J at [289]</a:t>
            </a:r>
          </a:p>
          <a:p>
            <a:pPr lvl="0">
              <a:lnSpc>
                <a:spcPct val="150000"/>
              </a:lnSpc>
            </a:pPr>
            <a:endParaRPr lang="en-US" sz="1800" dirty="0"/>
          </a:p>
          <a:p>
            <a:pPr marL="0" lvl="0" indent="0">
              <a:lnSpc>
                <a:spcPct val="150000"/>
              </a:lnSpc>
              <a:buNone/>
            </a:pPr>
            <a:endParaRPr lang="en-GB" sz="1800" dirty="0"/>
          </a:p>
        </p:txBody>
      </p:sp>
      <p:sp>
        <p:nvSpPr>
          <p:cNvPr id="4" name="Footer Placeholder 3">
            <a:extLst>
              <a:ext uri="{FF2B5EF4-FFF2-40B4-BE49-F238E27FC236}">
                <a16:creationId xmlns:a16="http://schemas.microsoft.com/office/drawing/2014/main" id="{7A727972-0E06-AFD7-EAF8-416435EDA4B8}"/>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8BFEBA90-C7EA-3C7B-0225-CFBCC345710B}"/>
              </a:ext>
            </a:extLst>
          </p:cNvPr>
          <p:cNvSpPr>
            <a:spLocks noGrp="1"/>
          </p:cNvSpPr>
          <p:nvPr>
            <p:ph type="sldNum" sz="quarter" idx="12"/>
          </p:nvPr>
        </p:nvSpPr>
        <p:spPr/>
        <p:txBody>
          <a:bodyPr/>
          <a:lstStyle/>
          <a:p>
            <a:fld id="{98857801-21C9-AD41-8D1A-4F7AB5969D22}" type="slidenum">
              <a:rPr lang="en-US" smtClean="0"/>
              <a:t>13</a:t>
            </a:fld>
            <a:endParaRPr lang="en-US"/>
          </a:p>
        </p:txBody>
      </p:sp>
      <p:sp>
        <p:nvSpPr>
          <p:cNvPr id="6" name="Content Placeholder 5">
            <a:extLst>
              <a:ext uri="{FF2B5EF4-FFF2-40B4-BE49-F238E27FC236}">
                <a16:creationId xmlns:a16="http://schemas.microsoft.com/office/drawing/2014/main" id="{632E3FC9-3F80-2FF2-7344-4953228FE8BD}"/>
              </a:ext>
            </a:extLst>
          </p:cNvPr>
          <p:cNvSpPr>
            <a:spLocks noGrp="1"/>
          </p:cNvSpPr>
          <p:nvPr>
            <p:ph idx="13"/>
          </p:nvPr>
        </p:nvSpPr>
        <p:spPr>
          <a:xfrm>
            <a:off x="344607" y="1265426"/>
            <a:ext cx="11502783" cy="959237"/>
          </a:xfrm>
        </p:spPr>
        <p:txBody>
          <a:bodyPr/>
          <a:lstStyle/>
          <a:p>
            <a:r>
              <a:rPr lang="en-GB" b="1" i="1" dirty="0" err="1"/>
              <a:t>Lantrak</a:t>
            </a:r>
            <a:r>
              <a:rPr lang="en-GB" b="1" i="1" dirty="0"/>
              <a:t> Holdings Pty Ltd v Yammine </a:t>
            </a:r>
          </a:p>
          <a:p>
            <a:r>
              <a:rPr lang="en-GB" b="1" i="1" dirty="0"/>
              <a:t>[2023] FCAFC 156</a:t>
            </a:r>
          </a:p>
        </p:txBody>
      </p:sp>
    </p:spTree>
    <p:extLst>
      <p:ext uri="{BB962C8B-B14F-4D97-AF65-F5344CB8AC3E}">
        <p14:creationId xmlns:p14="http://schemas.microsoft.com/office/powerpoint/2010/main" val="40734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0390-560F-A051-9E01-806557427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C5BE7-F9F9-DE20-9F5D-1D5BC01C0022}"/>
              </a:ext>
            </a:extLst>
          </p:cNvPr>
          <p:cNvSpPr>
            <a:spLocks noGrp="1"/>
          </p:cNvSpPr>
          <p:nvPr>
            <p:ph type="title"/>
          </p:nvPr>
        </p:nvSpPr>
        <p:spPr>
          <a:xfrm>
            <a:off x="1470213" y="332665"/>
            <a:ext cx="6239434" cy="545534"/>
          </a:xfrm>
        </p:spPr>
        <p:txBody>
          <a:bodyPr vert="horz" wrap="square" lIns="91440" tIns="45720" rIns="91440" bIns="45720" rtlCol="0" anchor="ctr">
            <a:spAutoFit/>
          </a:bodyPr>
          <a:lstStyle/>
          <a:p>
            <a:r>
              <a:rPr lang="en-GB" b="1" dirty="0"/>
              <a:t>FACT of LOSS v VALUE of LOSS</a:t>
            </a:r>
            <a:endParaRPr lang="en-AU" dirty="0"/>
          </a:p>
        </p:txBody>
      </p:sp>
      <p:sp>
        <p:nvSpPr>
          <p:cNvPr id="3" name="Content Placeholder 2">
            <a:extLst>
              <a:ext uri="{FF2B5EF4-FFF2-40B4-BE49-F238E27FC236}">
                <a16:creationId xmlns:a16="http://schemas.microsoft.com/office/drawing/2014/main" id="{CCDB5157-2EB3-7AEA-2BDF-FE0A097D670F}"/>
              </a:ext>
            </a:extLst>
          </p:cNvPr>
          <p:cNvSpPr>
            <a:spLocks noGrp="1"/>
          </p:cNvSpPr>
          <p:nvPr>
            <p:ph idx="1"/>
          </p:nvPr>
        </p:nvSpPr>
        <p:spPr>
          <a:xfrm>
            <a:off x="443503" y="1601119"/>
            <a:ext cx="10022541" cy="446126"/>
          </a:xfrm>
        </p:spPr>
        <p:txBody>
          <a:bodyPr/>
          <a:lstStyle/>
          <a:p>
            <a:pPr marL="0" indent="0">
              <a:buNone/>
            </a:pPr>
            <a:r>
              <a:rPr lang="en-US" sz="1800" dirty="0"/>
              <a:t>Derrington J – Agreed!</a:t>
            </a:r>
            <a:endParaRPr lang="en-AU" sz="1800" dirty="0"/>
          </a:p>
          <a:p>
            <a:pPr lvl="0">
              <a:lnSpc>
                <a:spcPct val="150000"/>
              </a:lnSpc>
            </a:pPr>
            <a:endParaRPr lang="en-US" sz="1800" dirty="0"/>
          </a:p>
          <a:p>
            <a:pPr marL="0" lvl="0" indent="0">
              <a:lnSpc>
                <a:spcPct val="150000"/>
              </a:lnSpc>
              <a:buNone/>
            </a:pPr>
            <a:endParaRPr lang="en-GB" sz="1800" dirty="0"/>
          </a:p>
        </p:txBody>
      </p:sp>
      <p:sp>
        <p:nvSpPr>
          <p:cNvPr id="4" name="Footer Placeholder 3">
            <a:extLst>
              <a:ext uri="{FF2B5EF4-FFF2-40B4-BE49-F238E27FC236}">
                <a16:creationId xmlns:a16="http://schemas.microsoft.com/office/drawing/2014/main" id="{4A7BD009-EB98-C021-EF97-FDA3D8100CC2}"/>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05061E1A-CBB9-589F-2F17-94F2BD4DD0A6}"/>
              </a:ext>
            </a:extLst>
          </p:cNvPr>
          <p:cNvSpPr>
            <a:spLocks noGrp="1"/>
          </p:cNvSpPr>
          <p:nvPr>
            <p:ph type="sldNum" sz="quarter" idx="12"/>
          </p:nvPr>
        </p:nvSpPr>
        <p:spPr/>
        <p:txBody>
          <a:bodyPr/>
          <a:lstStyle/>
          <a:p>
            <a:fld id="{98857801-21C9-AD41-8D1A-4F7AB5969D22}" type="slidenum">
              <a:rPr lang="en-US" smtClean="0"/>
              <a:t>14</a:t>
            </a:fld>
            <a:endParaRPr lang="en-US"/>
          </a:p>
        </p:txBody>
      </p:sp>
      <p:sp>
        <p:nvSpPr>
          <p:cNvPr id="6" name="Content Placeholder 5">
            <a:extLst>
              <a:ext uri="{FF2B5EF4-FFF2-40B4-BE49-F238E27FC236}">
                <a16:creationId xmlns:a16="http://schemas.microsoft.com/office/drawing/2014/main" id="{7617DF9F-EE1F-06D7-F58E-7EB3E2877387}"/>
              </a:ext>
            </a:extLst>
          </p:cNvPr>
          <p:cNvSpPr>
            <a:spLocks noGrp="1"/>
          </p:cNvSpPr>
          <p:nvPr>
            <p:ph idx="13"/>
          </p:nvPr>
        </p:nvSpPr>
        <p:spPr>
          <a:xfrm>
            <a:off x="352063" y="2392680"/>
            <a:ext cx="5581377" cy="1954381"/>
          </a:xfrm>
        </p:spPr>
        <p:txBody>
          <a:bodyPr/>
          <a:lstStyle/>
          <a:p>
            <a:pPr algn="ctr"/>
            <a:r>
              <a:rPr lang="en-US" b="1" dirty="0"/>
              <a:t>Mining Standards International Pty Ltd</a:t>
            </a:r>
            <a:r>
              <a:rPr lang="en-AU" b="1" dirty="0"/>
              <a:t> </a:t>
            </a:r>
          </a:p>
          <a:p>
            <a:pPr algn="ctr"/>
            <a:r>
              <a:rPr lang="en-US" b="1" dirty="0"/>
              <a:t>v</a:t>
            </a:r>
            <a:r>
              <a:rPr lang="en-AU" b="1" dirty="0"/>
              <a:t> </a:t>
            </a:r>
          </a:p>
          <a:p>
            <a:pPr algn="ctr"/>
            <a:r>
              <a:rPr lang="en-US" b="1" dirty="0"/>
              <a:t>Atlantic Nickel </a:t>
            </a:r>
            <a:r>
              <a:rPr lang="en-US" b="1" dirty="0" err="1"/>
              <a:t>Mineracao</a:t>
            </a:r>
            <a:r>
              <a:rPr lang="en-US" b="1" dirty="0"/>
              <a:t> </a:t>
            </a:r>
            <a:r>
              <a:rPr lang="en-US" b="1" dirty="0" err="1"/>
              <a:t>Ltda</a:t>
            </a:r>
            <a:r>
              <a:rPr lang="en-AU" b="1" dirty="0"/>
              <a:t> </a:t>
            </a:r>
          </a:p>
          <a:p>
            <a:pPr algn="ctr"/>
            <a:r>
              <a:rPr lang="en-US" b="1" dirty="0"/>
              <a:t>(No. 4) [2025] FCA 777</a:t>
            </a:r>
            <a:endParaRPr lang="en-AU" b="1" dirty="0"/>
          </a:p>
        </p:txBody>
      </p:sp>
    </p:spTree>
    <p:extLst>
      <p:ext uri="{BB962C8B-B14F-4D97-AF65-F5344CB8AC3E}">
        <p14:creationId xmlns:p14="http://schemas.microsoft.com/office/powerpoint/2010/main" val="330092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3CC51-A4F8-B1CF-83CE-A459D84BA0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037BE3-749A-9B27-CE0D-36C2276140FC}"/>
              </a:ext>
            </a:extLst>
          </p:cNvPr>
          <p:cNvSpPr>
            <a:spLocks noGrp="1"/>
          </p:cNvSpPr>
          <p:nvPr>
            <p:ph type="subTitle" idx="1"/>
          </p:nvPr>
        </p:nvSpPr>
        <p:spPr>
          <a:xfrm>
            <a:off x="4277062" y="3198168"/>
            <a:ext cx="3637877" cy="461665"/>
          </a:xfrm>
        </p:spPr>
        <p:txBody>
          <a:bodyPr/>
          <a:lstStyle/>
          <a:p>
            <a:r>
              <a:rPr lang="en-US" b="1" dirty="0"/>
              <a:t>The Statutory Framework</a:t>
            </a:r>
            <a:endParaRPr lang="en-AU" dirty="0"/>
          </a:p>
        </p:txBody>
      </p:sp>
      <p:sp>
        <p:nvSpPr>
          <p:cNvPr id="4" name="Footer Placeholder 3">
            <a:extLst>
              <a:ext uri="{FF2B5EF4-FFF2-40B4-BE49-F238E27FC236}">
                <a16:creationId xmlns:a16="http://schemas.microsoft.com/office/drawing/2014/main" id="{640D4CCF-6F83-A7C9-445A-8574523E5C54}"/>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3600801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962F2-6110-A9CB-9C3B-48F11182976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ED1A312-FE19-8F1F-906A-D069C4EF8208}"/>
              </a:ext>
            </a:extLst>
          </p:cNvPr>
          <p:cNvSpPr>
            <a:spLocks noGrp="1"/>
          </p:cNvSpPr>
          <p:nvPr>
            <p:ph type="subTitle" idx="1"/>
          </p:nvPr>
        </p:nvSpPr>
        <p:spPr>
          <a:xfrm>
            <a:off x="3931621" y="3198168"/>
            <a:ext cx="4328758" cy="461665"/>
          </a:xfrm>
        </p:spPr>
        <p:txBody>
          <a:bodyPr/>
          <a:lstStyle/>
          <a:p>
            <a:r>
              <a:rPr lang="en-US" b="1" dirty="0"/>
              <a:t>The Australian Consumer Law</a:t>
            </a:r>
            <a:endParaRPr lang="en-AU" dirty="0"/>
          </a:p>
        </p:txBody>
      </p:sp>
      <p:sp>
        <p:nvSpPr>
          <p:cNvPr id="4" name="Footer Placeholder 3">
            <a:extLst>
              <a:ext uri="{FF2B5EF4-FFF2-40B4-BE49-F238E27FC236}">
                <a16:creationId xmlns:a16="http://schemas.microsoft.com/office/drawing/2014/main" id="{2002D9C8-4340-9653-09B7-F7CEE343040D}"/>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201399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4C7DA-A3AD-CE6A-AA01-CCABFC2F10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0B9507-1D3A-7FF6-31B0-12074A9CD23E}"/>
              </a:ext>
            </a:extLst>
          </p:cNvPr>
          <p:cNvSpPr>
            <a:spLocks noGrp="1"/>
          </p:cNvSpPr>
          <p:nvPr>
            <p:ph type="subTitle" idx="1"/>
          </p:nvPr>
        </p:nvSpPr>
        <p:spPr>
          <a:xfrm>
            <a:off x="4912062" y="3198168"/>
            <a:ext cx="2367877" cy="461665"/>
          </a:xfrm>
        </p:spPr>
        <p:txBody>
          <a:bodyPr/>
          <a:lstStyle/>
          <a:p>
            <a:r>
              <a:rPr lang="en-US" b="1" dirty="0"/>
              <a:t>Some Principles</a:t>
            </a:r>
            <a:endParaRPr lang="en-AU" dirty="0"/>
          </a:p>
        </p:txBody>
      </p:sp>
      <p:sp>
        <p:nvSpPr>
          <p:cNvPr id="4" name="Footer Placeholder 3">
            <a:extLst>
              <a:ext uri="{FF2B5EF4-FFF2-40B4-BE49-F238E27FC236}">
                <a16:creationId xmlns:a16="http://schemas.microsoft.com/office/drawing/2014/main" id="{4465D75E-D5FB-4F39-61F3-910E06C6947C}"/>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3705929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D62C-184F-3FB6-D325-94F5D460648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6BA7354-7330-2FBC-B378-16138B506E41}"/>
              </a:ext>
            </a:extLst>
          </p:cNvPr>
          <p:cNvSpPr>
            <a:spLocks noGrp="1"/>
          </p:cNvSpPr>
          <p:nvPr>
            <p:ph type="subTitle" idx="1"/>
          </p:nvPr>
        </p:nvSpPr>
        <p:spPr>
          <a:xfrm>
            <a:off x="4981059" y="3198168"/>
            <a:ext cx="2229882" cy="461665"/>
          </a:xfrm>
        </p:spPr>
        <p:txBody>
          <a:bodyPr/>
          <a:lstStyle/>
          <a:p>
            <a:pPr algn="ctr"/>
            <a:r>
              <a:rPr lang="en-GB" b="1" dirty="0"/>
              <a:t>Counterfactual</a:t>
            </a:r>
            <a:endParaRPr lang="en-AU" dirty="0"/>
          </a:p>
        </p:txBody>
      </p:sp>
      <p:sp>
        <p:nvSpPr>
          <p:cNvPr id="4" name="Footer Placeholder 3">
            <a:extLst>
              <a:ext uri="{FF2B5EF4-FFF2-40B4-BE49-F238E27FC236}">
                <a16:creationId xmlns:a16="http://schemas.microsoft.com/office/drawing/2014/main" id="{EFA7EAEE-40B1-67EC-E6DD-D9B90AF84937}"/>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1791915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30289-76BE-A89C-9DAF-AF4F588BD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938EB-A1A6-579F-EDEA-302609477B4C}"/>
              </a:ext>
            </a:extLst>
          </p:cNvPr>
          <p:cNvSpPr>
            <a:spLocks noGrp="1"/>
          </p:cNvSpPr>
          <p:nvPr>
            <p:ph type="title"/>
          </p:nvPr>
        </p:nvSpPr>
        <p:spPr>
          <a:xfrm>
            <a:off x="1470213" y="332665"/>
            <a:ext cx="6239434" cy="545534"/>
          </a:xfrm>
        </p:spPr>
        <p:txBody>
          <a:bodyPr vert="horz" wrap="square" lIns="91440" tIns="45720" rIns="91440" bIns="45720" rtlCol="0" anchor="ctr">
            <a:spAutoFit/>
          </a:bodyPr>
          <a:lstStyle/>
          <a:p>
            <a:r>
              <a:rPr lang="en-GB" b="1" dirty="0"/>
              <a:t>Pleading a Counterfactual</a:t>
            </a:r>
            <a:endParaRPr lang="en-AU" dirty="0"/>
          </a:p>
        </p:txBody>
      </p:sp>
      <p:sp>
        <p:nvSpPr>
          <p:cNvPr id="3" name="Content Placeholder 2">
            <a:extLst>
              <a:ext uri="{FF2B5EF4-FFF2-40B4-BE49-F238E27FC236}">
                <a16:creationId xmlns:a16="http://schemas.microsoft.com/office/drawing/2014/main" id="{9D287E20-5240-95ED-EC34-89D590B4CC82}"/>
              </a:ext>
            </a:extLst>
          </p:cNvPr>
          <p:cNvSpPr>
            <a:spLocks noGrp="1"/>
          </p:cNvSpPr>
          <p:nvPr>
            <p:ph idx="1"/>
          </p:nvPr>
        </p:nvSpPr>
        <p:spPr>
          <a:xfrm>
            <a:off x="352063" y="2436923"/>
            <a:ext cx="11642713" cy="5278368"/>
          </a:xfrm>
        </p:spPr>
        <p:txBody>
          <a:bodyPr/>
          <a:lstStyle/>
          <a:p>
            <a:pPr marL="0" indent="0">
              <a:buNone/>
            </a:pPr>
            <a:r>
              <a:rPr lang="en-US" sz="1800" dirty="0"/>
              <a:t>Gageler and Edelman JJ stated:</a:t>
            </a:r>
          </a:p>
          <a:p>
            <a:pPr marL="0" indent="0">
              <a:lnSpc>
                <a:spcPct val="150000"/>
              </a:lnSpc>
              <a:buNone/>
            </a:pPr>
            <a:r>
              <a:rPr lang="en-US" sz="1800" dirty="0"/>
              <a:t>“A plaintiff should be expected to plead all material facts on which the plaintiff relies to constitute the statutory cause of action, including any counterfactual on which that plaintiff relies to establish the requisite causal link between identified loss or damage and identified misleading or deceptive conduct. In the same way, a defendant resisting the statutory action should be expected to plead any different counterfactual on which that party might rely to deny the causal link. Unless and to the extent that the parties choose to depart from the pleadings in the way they go on to conduct the trial, choice between the competing pleaded counterfactuals on the balance of probabilities should then exhaust the fact-finding that is required to be undertaken by the court on the issue of causation.”</a:t>
            </a:r>
          </a:p>
          <a:p>
            <a:pPr marL="0" indent="0">
              <a:buNone/>
            </a:pPr>
            <a:endParaRPr lang="en-US" sz="1800" dirty="0"/>
          </a:p>
          <a:p>
            <a:pPr lvl="0">
              <a:lnSpc>
                <a:spcPct val="150000"/>
              </a:lnSpc>
            </a:pPr>
            <a:endParaRPr lang="en-US" sz="1800" dirty="0"/>
          </a:p>
          <a:p>
            <a:pPr marL="0" lvl="0" indent="0">
              <a:lnSpc>
                <a:spcPct val="150000"/>
              </a:lnSpc>
              <a:buNone/>
            </a:pPr>
            <a:endParaRPr lang="en-GB" sz="1800" dirty="0"/>
          </a:p>
        </p:txBody>
      </p:sp>
      <p:sp>
        <p:nvSpPr>
          <p:cNvPr id="4" name="Footer Placeholder 3">
            <a:extLst>
              <a:ext uri="{FF2B5EF4-FFF2-40B4-BE49-F238E27FC236}">
                <a16:creationId xmlns:a16="http://schemas.microsoft.com/office/drawing/2014/main" id="{B743258E-4E77-3292-DDF6-AF56EDBCE1FE}"/>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0F6D9916-98BA-E666-A513-CB2CCC9A537A}"/>
              </a:ext>
            </a:extLst>
          </p:cNvPr>
          <p:cNvSpPr>
            <a:spLocks noGrp="1"/>
          </p:cNvSpPr>
          <p:nvPr>
            <p:ph type="sldNum" sz="quarter" idx="12"/>
          </p:nvPr>
        </p:nvSpPr>
        <p:spPr/>
        <p:txBody>
          <a:bodyPr/>
          <a:lstStyle/>
          <a:p>
            <a:fld id="{98857801-21C9-AD41-8D1A-4F7AB5969D22}" type="slidenum">
              <a:rPr lang="en-US" smtClean="0"/>
              <a:t>19</a:t>
            </a:fld>
            <a:endParaRPr lang="en-US"/>
          </a:p>
        </p:txBody>
      </p:sp>
      <p:sp>
        <p:nvSpPr>
          <p:cNvPr id="6" name="Content Placeholder 5">
            <a:extLst>
              <a:ext uri="{FF2B5EF4-FFF2-40B4-BE49-F238E27FC236}">
                <a16:creationId xmlns:a16="http://schemas.microsoft.com/office/drawing/2014/main" id="{12131BEA-B02F-B756-86DA-981793EDC942}"/>
              </a:ext>
            </a:extLst>
          </p:cNvPr>
          <p:cNvSpPr>
            <a:spLocks noGrp="1"/>
          </p:cNvSpPr>
          <p:nvPr>
            <p:ph idx="13"/>
          </p:nvPr>
        </p:nvSpPr>
        <p:spPr>
          <a:xfrm>
            <a:off x="344607" y="1265426"/>
            <a:ext cx="11502783" cy="959237"/>
          </a:xfrm>
        </p:spPr>
        <p:txBody>
          <a:bodyPr/>
          <a:lstStyle/>
          <a:p>
            <a:r>
              <a:rPr lang="en-US" b="1" dirty="0"/>
              <a:t>Berry v CCL Secure Pty Ltd 271 CLR 151; </a:t>
            </a:r>
          </a:p>
          <a:p>
            <a:r>
              <a:rPr lang="en-US" b="1" dirty="0"/>
              <a:t>[2020] HCA 27</a:t>
            </a:r>
            <a:endParaRPr lang="en-AU" b="1" dirty="0"/>
          </a:p>
        </p:txBody>
      </p:sp>
    </p:spTree>
    <p:extLst>
      <p:ext uri="{BB962C8B-B14F-4D97-AF65-F5344CB8AC3E}">
        <p14:creationId xmlns:p14="http://schemas.microsoft.com/office/powerpoint/2010/main" val="633873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0BFF93-B54B-5944-5FAD-4A627CE996C7}"/>
              </a:ext>
            </a:extLst>
          </p:cNvPr>
          <p:cNvSpPr>
            <a:spLocks noGrp="1"/>
          </p:cNvSpPr>
          <p:nvPr>
            <p:ph type="subTitle" idx="1"/>
          </p:nvPr>
        </p:nvSpPr>
        <p:spPr>
          <a:xfrm>
            <a:off x="3585883" y="3198168"/>
            <a:ext cx="5020235" cy="461665"/>
          </a:xfrm>
        </p:spPr>
        <p:txBody>
          <a:bodyPr/>
          <a:lstStyle/>
          <a:p>
            <a:pPr algn="ctr"/>
            <a:r>
              <a:rPr lang="en-GB" b="1" dirty="0"/>
              <a:t>Causation</a:t>
            </a:r>
            <a:endParaRPr lang="en-AU" dirty="0"/>
          </a:p>
        </p:txBody>
      </p:sp>
      <p:sp>
        <p:nvSpPr>
          <p:cNvPr id="4" name="Footer Placeholder 3">
            <a:extLst>
              <a:ext uri="{FF2B5EF4-FFF2-40B4-BE49-F238E27FC236}">
                <a16:creationId xmlns:a16="http://schemas.microsoft.com/office/drawing/2014/main" id="{90F58DE8-F227-021C-16B3-158BAC3A319D}"/>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685751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14734-6E78-A4DF-AFB8-BB50489411C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D9CCA4C-3DD2-459A-34FE-0BD5DD7CD18E}"/>
              </a:ext>
            </a:extLst>
          </p:cNvPr>
          <p:cNvSpPr>
            <a:spLocks noGrp="1"/>
          </p:cNvSpPr>
          <p:nvPr>
            <p:ph type="subTitle" idx="1"/>
          </p:nvPr>
        </p:nvSpPr>
        <p:spPr>
          <a:xfrm>
            <a:off x="4317701" y="3198168"/>
            <a:ext cx="3556598" cy="461665"/>
          </a:xfrm>
        </p:spPr>
        <p:txBody>
          <a:bodyPr/>
          <a:lstStyle/>
          <a:p>
            <a:r>
              <a:rPr lang="en-GB" b="1" dirty="0"/>
              <a:t>PROOF OF CAUSATION</a:t>
            </a:r>
            <a:endParaRPr lang="en-AU" dirty="0"/>
          </a:p>
        </p:txBody>
      </p:sp>
      <p:sp>
        <p:nvSpPr>
          <p:cNvPr id="4" name="Footer Placeholder 3">
            <a:extLst>
              <a:ext uri="{FF2B5EF4-FFF2-40B4-BE49-F238E27FC236}">
                <a16:creationId xmlns:a16="http://schemas.microsoft.com/office/drawing/2014/main" id="{769D7C18-3ECC-9EE6-855E-C2287AD59B79}"/>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3371871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1381D-9AF4-02CC-28EC-BEB21BC3BD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6899F-0204-7106-BE1B-E42B9D4CC988}"/>
              </a:ext>
            </a:extLst>
          </p:cNvPr>
          <p:cNvSpPr>
            <a:spLocks noGrp="1"/>
          </p:cNvSpPr>
          <p:nvPr>
            <p:ph type="title"/>
          </p:nvPr>
        </p:nvSpPr>
        <p:spPr>
          <a:xfrm>
            <a:off x="1470213" y="332665"/>
            <a:ext cx="6239434" cy="545534"/>
          </a:xfrm>
        </p:spPr>
        <p:txBody>
          <a:bodyPr vert="horz" wrap="square" lIns="91440" tIns="45720" rIns="91440" bIns="45720" rtlCol="0" anchor="ctr">
            <a:spAutoFit/>
          </a:bodyPr>
          <a:lstStyle/>
          <a:p>
            <a:r>
              <a:rPr lang="en-GB" b="1" dirty="0"/>
              <a:t>Pleading a Counterfactual</a:t>
            </a:r>
            <a:endParaRPr lang="en-AU" dirty="0"/>
          </a:p>
        </p:txBody>
      </p:sp>
      <p:sp>
        <p:nvSpPr>
          <p:cNvPr id="3" name="Content Placeholder 2">
            <a:extLst>
              <a:ext uri="{FF2B5EF4-FFF2-40B4-BE49-F238E27FC236}">
                <a16:creationId xmlns:a16="http://schemas.microsoft.com/office/drawing/2014/main" id="{36641BB8-BAF2-7651-E425-286552487182}"/>
              </a:ext>
            </a:extLst>
          </p:cNvPr>
          <p:cNvSpPr>
            <a:spLocks noGrp="1"/>
          </p:cNvSpPr>
          <p:nvPr>
            <p:ph idx="1"/>
          </p:nvPr>
        </p:nvSpPr>
        <p:spPr>
          <a:xfrm>
            <a:off x="352063" y="2436923"/>
            <a:ext cx="11642713" cy="1420902"/>
          </a:xfrm>
        </p:spPr>
        <p:txBody>
          <a:bodyPr/>
          <a:lstStyle/>
          <a:p>
            <a:pPr marL="0" indent="0">
              <a:buNone/>
            </a:pPr>
            <a:r>
              <a:rPr lang="en-US" sz="1800" dirty="0"/>
              <a:t>JUST PLEAD IT!</a:t>
            </a:r>
          </a:p>
          <a:p>
            <a:pPr lvl="0">
              <a:lnSpc>
                <a:spcPct val="150000"/>
              </a:lnSpc>
            </a:pPr>
            <a:endParaRPr lang="en-US" sz="1800" dirty="0"/>
          </a:p>
          <a:p>
            <a:pPr marL="0" lvl="0" indent="0">
              <a:lnSpc>
                <a:spcPct val="150000"/>
              </a:lnSpc>
              <a:buNone/>
            </a:pPr>
            <a:endParaRPr lang="en-GB" sz="1800" dirty="0"/>
          </a:p>
        </p:txBody>
      </p:sp>
      <p:sp>
        <p:nvSpPr>
          <p:cNvPr id="4" name="Footer Placeholder 3">
            <a:extLst>
              <a:ext uri="{FF2B5EF4-FFF2-40B4-BE49-F238E27FC236}">
                <a16:creationId xmlns:a16="http://schemas.microsoft.com/office/drawing/2014/main" id="{0569AA80-F7AB-DD04-A709-AD2293C54B7D}"/>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DC696C2C-A05C-B834-F25B-833ADCAC4882}"/>
              </a:ext>
            </a:extLst>
          </p:cNvPr>
          <p:cNvSpPr>
            <a:spLocks noGrp="1"/>
          </p:cNvSpPr>
          <p:nvPr>
            <p:ph type="sldNum" sz="quarter" idx="12"/>
          </p:nvPr>
        </p:nvSpPr>
        <p:spPr/>
        <p:txBody>
          <a:bodyPr/>
          <a:lstStyle/>
          <a:p>
            <a:fld id="{98857801-21C9-AD41-8D1A-4F7AB5969D22}" type="slidenum">
              <a:rPr lang="en-US" smtClean="0"/>
              <a:t>21</a:t>
            </a:fld>
            <a:endParaRPr lang="en-US"/>
          </a:p>
        </p:txBody>
      </p:sp>
      <p:sp>
        <p:nvSpPr>
          <p:cNvPr id="6" name="Content Placeholder 5">
            <a:extLst>
              <a:ext uri="{FF2B5EF4-FFF2-40B4-BE49-F238E27FC236}">
                <a16:creationId xmlns:a16="http://schemas.microsoft.com/office/drawing/2014/main" id="{01B0EB74-28FC-9417-6821-7D68CAA7B76B}"/>
              </a:ext>
            </a:extLst>
          </p:cNvPr>
          <p:cNvSpPr>
            <a:spLocks noGrp="1"/>
          </p:cNvSpPr>
          <p:nvPr>
            <p:ph idx="13"/>
          </p:nvPr>
        </p:nvSpPr>
        <p:spPr>
          <a:xfrm>
            <a:off x="352063" y="1496928"/>
            <a:ext cx="11502783" cy="461665"/>
          </a:xfrm>
        </p:spPr>
        <p:txBody>
          <a:bodyPr/>
          <a:lstStyle/>
          <a:p>
            <a:r>
              <a:rPr lang="en-US" b="1" dirty="0"/>
              <a:t>R Lawyers v </a:t>
            </a:r>
            <a:r>
              <a:rPr lang="en-US" b="1" dirty="0" err="1"/>
              <a:t>Mr</a:t>
            </a:r>
            <a:r>
              <a:rPr lang="en-US" b="1" dirty="0"/>
              <a:t> Daily [2025] HCA 41</a:t>
            </a:r>
            <a:endParaRPr lang="en-AU" b="1" dirty="0"/>
          </a:p>
        </p:txBody>
      </p:sp>
    </p:spTree>
    <p:extLst>
      <p:ext uri="{BB962C8B-B14F-4D97-AF65-F5344CB8AC3E}">
        <p14:creationId xmlns:p14="http://schemas.microsoft.com/office/powerpoint/2010/main" val="1957937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8AD9-0A09-BFD3-E5EC-E99B19B40C7B}"/>
              </a:ext>
            </a:extLst>
          </p:cNvPr>
          <p:cNvSpPr>
            <a:spLocks noGrp="1"/>
          </p:cNvSpPr>
          <p:nvPr>
            <p:ph type="title"/>
          </p:nvPr>
        </p:nvSpPr>
        <p:spPr>
          <a:xfrm>
            <a:off x="1785600" y="332665"/>
            <a:ext cx="5583600" cy="545534"/>
          </a:xfrm>
        </p:spPr>
        <p:txBody>
          <a:bodyPr vert="horz" wrap="square" lIns="91440" tIns="45720" rIns="91440" bIns="45720" rtlCol="0" anchor="ctr">
            <a:spAutoFit/>
          </a:bodyPr>
          <a:lstStyle/>
          <a:p>
            <a:r>
              <a:rPr lang="en-PH" b="1" dirty="0"/>
              <a:t>Pleading counterfactuals</a:t>
            </a:r>
            <a:endParaRPr lang="en-US" b="1" dirty="0"/>
          </a:p>
        </p:txBody>
      </p:sp>
      <p:sp>
        <p:nvSpPr>
          <p:cNvPr id="3" name="Content Placeholder 2">
            <a:extLst>
              <a:ext uri="{FF2B5EF4-FFF2-40B4-BE49-F238E27FC236}">
                <a16:creationId xmlns:a16="http://schemas.microsoft.com/office/drawing/2014/main" id="{7E54FB7C-C4EB-F364-18AE-783EC4202E65}"/>
              </a:ext>
            </a:extLst>
          </p:cNvPr>
          <p:cNvSpPr>
            <a:spLocks noGrp="1"/>
          </p:cNvSpPr>
          <p:nvPr>
            <p:ph idx="1"/>
          </p:nvPr>
        </p:nvSpPr>
        <p:spPr>
          <a:xfrm>
            <a:off x="352063" y="2293564"/>
            <a:ext cx="11502783" cy="3416320"/>
          </a:xfrm>
        </p:spPr>
        <p:txBody>
          <a:bodyPr/>
          <a:lstStyle/>
          <a:p>
            <a:pPr marL="0" indent="0">
              <a:spcBef>
                <a:spcPts val="600"/>
              </a:spcBef>
              <a:spcAft>
                <a:spcPts val="600"/>
              </a:spcAft>
              <a:buNone/>
            </a:pPr>
            <a:r>
              <a:rPr lang="en-US" u="sng" dirty="0"/>
              <a:t>Misleading or deceptive conduct</a:t>
            </a:r>
          </a:p>
          <a:p>
            <a:pPr marL="0" indent="0">
              <a:spcBef>
                <a:spcPts val="600"/>
              </a:spcBef>
              <a:spcAft>
                <a:spcPts val="600"/>
              </a:spcAft>
              <a:buNone/>
            </a:pPr>
            <a:r>
              <a:rPr lang="en-US" dirty="0"/>
              <a:t>In </a:t>
            </a:r>
            <a:r>
              <a:rPr lang="en-AU" i="1" dirty="0"/>
              <a:t>Berry v CCL Secure Pty Ltd </a:t>
            </a:r>
            <a:r>
              <a:rPr lang="en-AU" dirty="0"/>
              <a:t>(2020) 271 CLR 151; [2020] HCA 27, Gageler and Edelman JJ stated at [72] (citations omitted, emphasis added):</a:t>
            </a:r>
          </a:p>
          <a:p>
            <a:pPr marL="457200" lvl="1" indent="0">
              <a:spcBef>
                <a:spcPts val="600"/>
              </a:spcBef>
              <a:spcAft>
                <a:spcPts val="600"/>
              </a:spcAft>
              <a:buNone/>
            </a:pPr>
            <a:r>
              <a:rPr lang="en-AU" dirty="0"/>
              <a:t>A plaintiff should be expected to plead all material facts on which the plaintiff relies to constitute the statutory cause of action cause of action, </a:t>
            </a:r>
            <a:r>
              <a:rPr lang="en-AU" b="1" dirty="0"/>
              <a:t>including any counterfactual on which that plaintiff relies to establish the requisite causal link between identified loss or damage and identified misleading or deceptive conduct</a:t>
            </a:r>
            <a:r>
              <a:rPr lang="en-AU" dirty="0"/>
              <a:t>. In the same way, </a:t>
            </a:r>
            <a:r>
              <a:rPr lang="en-AU" b="1" dirty="0"/>
              <a:t>a defendant resisting the statutory cause of action should be expected to plead any different counterfactual on which that party might rely to deny the causal link</a:t>
            </a:r>
            <a:r>
              <a:rPr lang="en-AU" dirty="0"/>
              <a:t>...</a:t>
            </a:r>
            <a:endParaRPr lang="en-US" dirty="0"/>
          </a:p>
          <a:p>
            <a:pPr marL="0" indent="0">
              <a:spcBef>
                <a:spcPts val="600"/>
              </a:spcBef>
              <a:spcAft>
                <a:spcPts val="600"/>
              </a:spcAft>
              <a:buNone/>
            </a:pPr>
            <a:r>
              <a:rPr lang="en-AU" dirty="0"/>
              <a:t>In </a:t>
            </a:r>
            <a:r>
              <a:rPr lang="en-AU" i="1" dirty="0"/>
              <a:t>Denian Enterprises Pty Ltd v Northern Beaches Enterprises Pty Limited as trustee for the Northern Beaches Trust </a:t>
            </a:r>
            <a:r>
              <a:rPr lang="en-AU" dirty="0"/>
              <a:t>[2021] NSWSC 109, Davies J said at [53]</a:t>
            </a:r>
          </a:p>
          <a:p>
            <a:pPr marL="457200" lvl="1" indent="0">
              <a:spcBef>
                <a:spcPts val="600"/>
              </a:spcBef>
              <a:spcAft>
                <a:spcPts val="600"/>
              </a:spcAft>
              <a:buNone/>
            </a:pPr>
            <a:r>
              <a:rPr lang="en-AU" dirty="0"/>
              <a:t>The counterfactual needs to be pleaded to establish the causal link between the misleading and deceptive conduct and the loss claimed, as </a:t>
            </a:r>
            <a:r>
              <a:rPr lang="en-AU" i="1" dirty="0"/>
              <a:t>Berry</a:t>
            </a:r>
            <a:r>
              <a:rPr lang="en-AU" dirty="0"/>
              <a:t> makes clear. All of the defendants need to understand the basis of the claim the plaintiffs are making.</a:t>
            </a:r>
            <a:endParaRPr lang="en-US" u="sng" dirty="0"/>
          </a:p>
        </p:txBody>
      </p:sp>
      <p:sp>
        <p:nvSpPr>
          <p:cNvPr id="5" name="Slide Number Placeholder 4">
            <a:extLst>
              <a:ext uri="{FF2B5EF4-FFF2-40B4-BE49-F238E27FC236}">
                <a16:creationId xmlns:a16="http://schemas.microsoft.com/office/drawing/2014/main" id="{5DC1726A-C3AC-CA42-55A5-AF4ED58A2FA6}"/>
              </a:ext>
            </a:extLst>
          </p:cNvPr>
          <p:cNvSpPr>
            <a:spLocks noGrp="1"/>
          </p:cNvSpPr>
          <p:nvPr>
            <p:ph type="sldNum" sz="quarter" idx="12"/>
          </p:nvPr>
        </p:nvSpPr>
        <p:spPr/>
        <p:txBody>
          <a:bodyPr/>
          <a:lstStyle/>
          <a:p>
            <a:fld id="{98857801-21C9-AD41-8D1A-4F7AB5969D22}" type="slidenum">
              <a:rPr lang="en-US" smtClean="0"/>
              <a:t>22</a:t>
            </a:fld>
            <a:endParaRPr lang="en-US" dirty="0"/>
          </a:p>
        </p:txBody>
      </p:sp>
      <p:sp>
        <p:nvSpPr>
          <p:cNvPr id="6" name="Content Placeholder 5">
            <a:extLst>
              <a:ext uri="{FF2B5EF4-FFF2-40B4-BE49-F238E27FC236}">
                <a16:creationId xmlns:a16="http://schemas.microsoft.com/office/drawing/2014/main" id="{D7B102BF-6DB3-D281-DA75-C9804E5A1C56}"/>
              </a:ext>
            </a:extLst>
          </p:cNvPr>
          <p:cNvSpPr>
            <a:spLocks noGrp="1"/>
          </p:cNvSpPr>
          <p:nvPr>
            <p:ph idx="13"/>
          </p:nvPr>
        </p:nvSpPr>
        <p:spPr/>
        <p:txBody>
          <a:bodyPr/>
          <a:lstStyle/>
          <a:p>
            <a:r>
              <a:rPr lang="en-US" b="1" dirty="0"/>
              <a:t>General pleading principles</a:t>
            </a:r>
          </a:p>
        </p:txBody>
      </p:sp>
      <p:sp>
        <p:nvSpPr>
          <p:cNvPr id="7" name="Footer Placeholder 3">
            <a:extLst>
              <a:ext uri="{FF2B5EF4-FFF2-40B4-BE49-F238E27FC236}">
                <a16:creationId xmlns:a16="http://schemas.microsoft.com/office/drawing/2014/main" id="{85946630-39EB-C3F1-3F2A-F99FA45BFACA}"/>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196499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3A6ED-0022-97F5-2540-62C52E938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F669D-6901-9C2A-03ED-F979F83280DD}"/>
              </a:ext>
            </a:extLst>
          </p:cNvPr>
          <p:cNvSpPr>
            <a:spLocks noGrp="1"/>
          </p:cNvSpPr>
          <p:nvPr>
            <p:ph type="title"/>
          </p:nvPr>
        </p:nvSpPr>
        <p:spPr>
          <a:xfrm>
            <a:off x="1785600" y="332665"/>
            <a:ext cx="5583600" cy="545534"/>
          </a:xfrm>
        </p:spPr>
        <p:txBody>
          <a:bodyPr vert="horz" wrap="square" lIns="91440" tIns="45720" rIns="91440" bIns="45720" rtlCol="0" anchor="ctr">
            <a:spAutoFit/>
          </a:bodyPr>
          <a:lstStyle/>
          <a:p>
            <a:r>
              <a:rPr lang="en-PH" b="1" dirty="0"/>
              <a:t>Pleading counterfactuals</a:t>
            </a:r>
            <a:endParaRPr lang="en-US" b="1" dirty="0"/>
          </a:p>
        </p:txBody>
      </p:sp>
      <p:sp>
        <p:nvSpPr>
          <p:cNvPr id="3" name="Content Placeholder 2">
            <a:extLst>
              <a:ext uri="{FF2B5EF4-FFF2-40B4-BE49-F238E27FC236}">
                <a16:creationId xmlns:a16="http://schemas.microsoft.com/office/drawing/2014/main" id="{EC3F450B-4757-3B3E-F3D1-7161151391F1}"/>
              </a:ext>
            </a:extLst>
          </p:cNvPr>
          <p:cNvSpPr>
            <a:spLocks noGrp="1"/>
          </p:cNvSpPr>
          <p:nvPr>
            <p:ph idx="1"/>
          </p:nvPr>
        </p:nvSpPr>
        <p:spPr>
          <a:xfrm>
            <a:off x="352063" y="2277891"/>
            <a:ext cx="11502783" cy="2923877"/>
          </a:xfrm>
        </p:spPr>
        <p:txBody>
          <a:bodyPr/>
          <a:lstStyle/>
          <a:p>
            <a:pPr marL="0" indent="0">
              <a:spcBef>
                <a:spcPts val="600"/>
              </a:spcBef>
              <a:spcAft>
                <a:spcPts val="600"/>
              </a:spcAft>
              <a:buNone/>
            </a:pPr>
            <a:r>
              <a:rPr lang="en-US" u="sng" dirty="0"/>
              <a:t>Negligence </a:t>
            </a:r>
          </a:p>
          <a:p>
            <a:pPr marL="0" indent="0">
              <a:spcBef>
                <a:spcPts val="600"/>
              </a:spcBef>
              <a:spcAft>
                <a:spcPts val="600"/>
              </a:spcAft>
              <a:buNone/>
            </a:pPr>
            <a:r>
              <a:rPr lang="en-US" dirty="0"/>
              <a:t>In </a:t>
            </a:r>
            <a:r>
              <a:rPr lang="en-AU" i="1" dirty="0"/>
              <a:t>Clarke v GEO Australia Pty Ltd</a:t>
            </a:r>
            <a:r>
              <a:rPr lang="en-AU" dirty="0"/>
              <a:t> [2023] NSWSC 716 at [77], Rothman J observed:</a:t>
            </a:r>
          </a:p>
          <a:p>
            <a:pPr marL="457200" lvl="1" indent="0">
              <a:spcBef>
                <a:spcPts val="600"/>
              </a:spcBef>
              <a:spcAft>
                <a:spcPts val="600"/>
              </a:spcAft>
              <a:buNone/>
            </a:pPr>
            <a:r>
              <a:rPr lang="en-AU" dirty="0"/>
              <a:t>It is well-established law that a pleading of causation must go beyond a mere assertion that a defendant’s negligence led to a plaintiff suffering harm. A pleading must use material facts to establish the causal link which will be used at trial to sheet liability home to the defendant. The requirement to do so accords with the overarching purpose of the pleading to identify the issues to be tried.</a:t>
            </a:r>
            <a:endParaRPr lang="en-US" dirty="0"/>
          </a:p>
          <a:p>
            <a:pPr marL="0" indent="0">
              <a:spcBef>
                <a:spcPts val="600"/>
              </a:spcBef>
              <a:spcAft>
                <a:spcPts val="600"/>
              </a:spcAft>
              <a:buNone/>
            </a:pPr>
            <a:r>
              <a:rPr lang="en-US" dirty="0"/>
              <a:t>In </a:t>
            </a:r>
            <a:r>
              <a:rPr lang="en-AU" i="1" dirty="0"/>
              <a:t>Owners – Strata Plan No. 91684 v Parkview Constructions Pty Ltd </a:t>
            </a:r>
            <a:r>
              <a:rPr lang="en-AU" dirty="0"/>
              <a:t>[2025] NSWSC 493 at [36] Stevenson J stated:</a:t>
            </a:r>
          </a:p>
          <a:p>
            <a:pPr marL="457200" lvl="1" indent="0">
              <a:spcBef>
                <a:spcPts val="600"/>
              </a:spcBef>
              <a:spcAft>
                <a:spcPts val="600"/>
              </a:spcAft>
              <a:buNone/>
            </a:pPr>
            <a:r>
              <a:rPr lang="en-AU" dirty="0"/>
              <a:t>... the proposed pleading does not reveal how this result would have come about. It does not set out the likely credible sequence of events that would have led to this result. In particular, once again, the critical integer of what Parkview would have done is absent.</a:t>
            </a:r>
          </a:p>
        </p:txBody>
      </p:sp>
      <p:sp>
        <p:nvSpPr>
          <p:cNvPr id="5" name="Slide Number Placeholder 4">
            <a:extLst>
              <a:ext uri="{FF2B5EF4-FFF2-40B4-BE49-F238E27FC236}">
                <a16:creationId xmlns:a16="http://schemas.microsoft.com/office/drawing/2014/main" id="{02F7EDB0-145A-E4C2-1550-3056C996461E}"/>
              </a:ext>
            </a:extLst>
          </p:cNvPr>
          <p:cNvSpPr>
            <a:spLocks noGrp="1"/>
          </p:cNvSpPr>
          <p:nvPr>
            <p:ph type="sldNum" sz="quarter" idx="12"/>
          </p:nvPr>
        </p:nvSpPr>
        <p:spPr/>
        <p:txBody>
          <a:bodyPr/>
          <a:lstStyle/>
          <a:p>
            <a:fld id="{98857801-21C9-AD41-8D1A-4F7AB5969D22}" type="slidenum">
              <a:rPr lang="en-US" smtClean="0"/>
              <a:t>23</a:t>
            </a:fld>
            <a:endParaRPr lang="en-US" dirty="0"/>
          </a:p>
        </p:txBody>
      </p:sp>
      <p:sp>
        <p:nvSpPr>
          <p:cNvPr id="6" name="Content Placeholder 5">
            <a:extLst>
              <a:ext uri="{FF2B5EF4-FFF2-40B4-BE49-F238E27FC236}">
                <a16:creationId xmlns:a16="http://schemas.microsoft.com/office/drawing/2014/main" id="{06DDA6E7-1A9B-690D-66C7-6D1EC90D78A4}"/>
              </a:ext>
            </a:extLst>
          </p:cNvPr>
          <p:cNvSpPr>
            <a:spLocks noGrp="1"/>
          </p:cNvSpPr>
          <p:nvPr>
            <p:ph idx="13"/>
          </p:nvPr>
        </p:nvSpPr>
        <p:spPr/>
        <p:txBody>
          <a:bodyPr/>
          <a:lstStyle/>
          <a:p>
            <a:r>
              <a:rPr lang="en-US" b="1" dirty="0"/>
              <a:t>General pleading principles</a:t>
            </a:r>
          </a:p>
        </p:txBody>
      </p:sp>
      <p:sp>
        <p:nvSpPr>
          <p:cNvPr id="7" name="Footer Placeholder 3">
            <a:extLst>
              <a:ext uri="{FF2B5EF4-FFF2-40B4-BE49-F238E27FC236}">
                <a16:creationId xmlns:a16="http://schemas.microsoft.com/office/drawing/2014/main" id="{3DEF68D4-9248-D45E-CD6B-095509DC240D}"/>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80488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EEF8-F94A-BF09-6586-AA95B9B4D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DBB42-4C6D-C1EE-3598-072137AAE6D6}"/>
              </a:ext>
            </a:extLst>
          </p:cNvPr>
          <p:cNvSpPr>
            <a:spLocks noGrp="1"/>
          </p:cNvSpPr>
          <p:nvPr>
            <p:ph type="title"/>
          </p:nvPr>
        </p:nvSpPr>
        <p:spPr>
          <a:xfrm>
            <a:off x="1785600" y="332665"/>
            <a:ext cx="5583600" cy="545534"/>
          </a:xfrm>
        </p:spPr>
        <p:txBody>
          <a:bodyPr vert="horz" wrap="square" lIns="91440" tIns="45720" rIns="91440" bIns="45720" rtlCol="0" anchor="ctr">
            <a:spAutoFit/>
          </a:bodyPr>
          <a:lstStyle/>
          <a:p>
            <a:r>
              <a:rPr lang="en-US" b="1" dirty="0"/>
              <a:t>Pleading counterfactuals</a:t>
            </a:r>
          </a:p>
        </p:txBody>
      </p:sp>
      <p:sp>
        <p:nvSpPr>
          <p:cNvPr id="3" name="Content Placeholder 2">
            <a:extLst>
              <a:ext uri="{FF2B5EF4-FFF2-40B4-BE49-F238E27FC236}">
                <a16:creationId xmlns:a16="http://schemas.microsoft.com/office/drawing/2014/main" id="{AE7C6AB9-5CE2-B290-9262-DB799BAB6995}"/>
              </a:ext>
            </a:extLst>
          </p:cNvPr>
          <p:cNvSpPr>
            <a:spLocks noGrp="1"/>
          </p:cNvSpPr>
          <p:nvPr>
            <p:ph idx="1"/>
          </p:nvPr>
        </p:nvSpPr>
        <p:spPr>
          <a:xfrm>
            <a:off x="352063" y="2256301"/>
            <a:ext cx="11502783" cy="5955476"/>
          </a:xfrm>
        </p:spPr>
        <p:txBody>
          <a:bodyPr/>
          <a:lstStyle/>
          <a:p>
            <a:pPr marL="0" indent="0">
              <a:spcBef>
                <a:spcPts val="600"/>
              </a:spcBef>
              <a:spcAft>
                <a:spcPts val="600"/>
              </a:spcAft>
              <a:buNone/>
            </a:pPr>
            <a:r>
              <a:rPr lang="en-US" u="sng" dirty="0"/>
              <a:t>Different kinds of counterfactuals</a:t>
            </a:r>
          </a:p>
          <a:p>
            <a:pPr>
              <a:spcBef>
                <a:spcPts val="600"/>
              </a:spcBef>
              <a:spcAft>
                <a:spcPts val="600"/>
              </a:spcAft>
            </a:pPr>
            <a:r>
              <a:rPr lang="en-US" dirty="0"/>
              <a:t>“No transaction”</a:t>
            </a:r>
          </a:p>
          <a:p>
            <a:pPr>
              <a:spcBef>
                <a:spcPts val="600"/>
              </a:spcBef>
              <a:spcAft>
                <a:spcPts val="600"/>
              </a:spcAft>
            </a:pPr>
            <a:r>
              <a:rPr lang="en-US" dirty="0"/>
              <a:t>“Alternative” or “different” transaction – may be pleaded both by a plaintiff and defendant (i.e. defensively)</a:t>
            </a:r>
            <a:endParaRPr lang="en-US" u="sng" dirty="0"/>
          </a:p>
          <a:p>
            <a:pPr marL="0" indent="0">
              <a:spcBef>
                <a:spcPts val="600"/>
              </a:spcBef>
              <a:spcAft>
                <a:spcPts val="600"/>
              </a:spcAft>
              <a:buNone/>
            </a:pPr>
            <a:r>
              <a:rPr lang="en-US" u="sng" dirty="0"/>
              <a:t>No strict requirement to establish a counterfactual as a ‘causal link’</a:t>
            </a:r>
          </a:p>
          <a:p>
            <a:r>
              <a:rPr lang="en-US" dirty="0"/>
              <a:t>There is no strict requirement to establish a counterfactual case.</a:t>
            </a:r>
          </a:p>
          <a:p>
            <a:pPr marL="0" indent="0">
              <a:buNone/>
            </a:pPr>
            <a:r>
              <a:rPr lang="en-US" i="1" dirty="0"/>
              <a:t>	</a:t>
            </a:r>
            <a:r>
              <a:rPr lang="en-AU" i="1" dirty="0"/>
              <a:t>Cummins Generator Technologies Germany GmbH v Johnson Controls Australia Pty Ltd</a:t>
            </a:r>
            <a:r>
              <a:rPr lang="en-AU" dirty="0"/>
              <a:t> (2015) 326 ALR 556; 	[2015] NSWCA 264, [133] (Beazley P, Gleeson and Leeming JJA agreeing)</a:t>
            </a:r>
          </a:p>
          <a:p>
            <a:r>
              <a:rPr lang="en-US" dirty="0"/>
              <a:t>Counterfactuals are a ‘useful’ tool to assist in establishing causation and loss.</a:t>
            </a:r>
          </a:p>
          <a:p>
            <a:pPr marL="0" indent="0">
              <a:buNone/>
            </a:pPr>
            <a:r>
              <a:rPr lang="en-US" i="1" dirty="0"/>
              <a:t>	</a:t>
            </a:r>
            <a:r>
              <a:rPr lang="en-AU" i="1" dirty="0"/>
              <a:t>Anchorage Capital Master Offshore Ltd v Sparkes </a:t>
            </a:r>
            <a:r>
              <a:rPr lang="en-AU" dirty="0"/>
              <a:t>(2023) 111 NSWLR 304; [2023] NSWCA 88, [381] (the Court)</a:t>
            </a:r>
          </a:p>
          <a:p>
            <a:r>
              <a:rPr lang="en-AU" dirty="0"/>
              <a:t>Multiple counterfactual scenarios may be pleaded, but not required.</a:t>
            </a:r>
          </a:p>
          <a:p>
            <a:pPr marL="0" indent="0">
              <a:buNone/>
            </a:pPr>
            <a:r>
              <a:rPr lang="en-AU" dirty="0"/>
              <a:t>	</a:t>
            </a:r>
            <a:r>
              <a:rPr lang="en-AU" i="1" dirty="0"/>
              <a:t>Richmond Valley Council v JLT Risk Solutions Pty Ltd </a:t>
            </a:r>
            <a:r>
              <a:rPr lang="en-AU" dirty="0"/>
              <a:t>[2022] NSWSC 1761, [130]-[131] (Williams J)</a:t>
            </a:r>
          </a:p>
          <a:p>
            <a:endParaRPr lang="en-AU" dirty="0"/>
          </a:p>
          <a:p>
            <a:pPr marL="0" indent="0">
              <a:buNone/>
            </a:pPr>
            <a:endParaRPr lang="en-AU" dirty="0"/>
          </a:p>
          <a:p>
            <a:endParaRPr lang="en-US" dirty="0"/>
          </a:p>
          <a:p>
            <a:pPr marL="0" indent="0">
              <a:spcBef>
                <a:spcPts val="600"/>
              </a:spcBef>
              <a:spcAft>
                <a:spcPts val="600"/>
              </a:spcAft>
              <a:buNone/>
            </a:pPr>
            <a:endParaRPr lang="en-AU" dirty="0"/>
          </a:p>
          <a:p>
            <a:pPr marL="457200" lvl="1" indent="0">
              <a:spcBef>
                <a:spcPts val="600"/>
              </a:spcBef>
              <a:spcAft>
                <a:spcPts val="600"/>
              </a:spcAft>
              <a:buNone/>
            </a:pPr>
            <a:endParaRPr lang="en-AU" dirty="0"/>
          </a:p>
        </p:txBody>
      </p:sp>
      <p:sp>
        <p:nvSpPr>
          <p:cNvPr id="5" name="Slide Number Placeholder 4">
            <a:extLst>
              <a:ext uri="{FF2B5EF4-FFF2-40B4-BE49-F238E27FC236}">
                <a16:creationId xmlns:a16="http://schemas.microsoft.com/office/drawing/2014/main" id="{3088A978-F853-D0A5-2550-E9CD5CF3B6E1}"/>
              </a:ext>
            </a:extLst>
          </p:cNvPr>
          <p:cNvSpPr>
            <a:spLocks noGrp="1"/>
          </p:cNvSpPr>
          <p:nvPr>
            <p:ph type="sldNum" sz="quarter" idx="12"/>
          </p:nvPr>
        </p:nvSpPr>
        <p:spPr/>
        <p:txBody>
          <a:bodyPr/>
          <a:lstStyle/>
          <a:p>
            <a:fld id="{98857801-21C9-AD41-8D1A-4F7AB5969D22}" type="slidenum">
              <a:rPr lang="en-US" smtClean="0"/>
              <a:t>24</a:t>
            </a:fld>
            <a:endParaRPr lang="en-US" dirty="0"/>
          </a:p>
        </p:txBody>
      </p:sp>
      <p:sp>
        <p:nvSpPr>
          <p:cNvPr id="6" name="Content Placeholder 5">
            <a:extLst>
              <a:ext uri="{FF2B5EF4-FFF2-40B4-BE49-F238E27FC236}">
                <a16:creationId xmlns:a16="http://schemas.microsoft.com/office/drawing/2014/main" id="{A97A3BC6-8019-9206-F57D-9EC4E1B7CE6B}"/>
              </a:ext>
            </a:extLst>
          </p:cNvPr>
          <p:cNvSpPr>
            <a:spLocks noGrp="1"/>
          </p:cNvSpPr>
          <p:nvPr>
            <p:ph idx="13"/>
          </p:nvPr>
        </p:nvSpPr>
        <p:spPr/>
        <p:txBody>
          <a:bodyPr/>
          <a:lstStyle/>
          <a:p>
            <a:r>
              <a:rPr lang="en-US" b="1" dirty="0"/>
              <a:t>General pleading principles</a:t>
            </a:r>
          </a:p>
        </p:txBody>
      </p:sp>
      <p:sp>
        <p:nvSpPr>
          <p:cNvPr id="7" name="Footer Placeholder 3">
            <a:extLst>
              <a:ext uri="{FF2B5EF4-FFF2-40B4-BE49-F238E27FC236}">
                <a16:creationId xmlns:a16="http://schemas.microsoft.com/office/drawing/2014/main" id="{882A27F7-89B7-832B-8E4D-64D960BD235C}"/>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1342313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E6B5E-CCD6-ACBE-EFA7-63D4B90B4EAA}"/>
              </a:ext>
            </a:extLst>
          </p:cNvPr>
          <p:cNvSpPr>
            <a:spLocks noGrp="1"/>
          </p:cNvSpPr>
          <p:nvPr>
            <p:ph type="sldNum" sz="quarter" idx="12"/>
          </p:nvPr>
        </p:nvSpPr>
        <p:spPr/>
        <p:txBody>
          <a:bodyPr/>
          <a:lstStyle/>
          <a:p>
            <a:fld id="{98857801-21C9-AD41-8D1A-4F7AB5969D22}" type="slidenum">
              <a:rPr lang="en-US" smtClean="0"/>
              <a:t>25</a:t>
            </a:fld>
            <a:endParaRPr lang="en-US" dirty="0"/>
          </a:p>
        </p:txBody>
      </p:sp>
      <p:sp>
        <p:nvSpPr>
          <p:cNvPr id="5" name="Title 4">
            <a:extLst>
              <a:ext uri="{FF2B5EF4-FFF2-40B4-BE49-F238E27FC236}">
                <a16:creationId xmlns:a16="http://schemas.microsoft.com/office/drawing/2014/main" id="{A8FA0075-6BE5-B675-2755-4A76E65A3691}"/>
              </a:ext>
            </a:extLst>
          </p:cNvPr>
          <p:cNvSpPr>
            <a:spLocks noGrp="1"/>
          </p:cNvSpPr>
          <p:nvPr>
            <p:ph type="title"/>
          </p:nvPr>
        </p:nvSpPr>
        <p:spPr>
          <a:xfrm>
            <a:off x="1785600" y="332665"/>
            <a:ext cx="5583600" cy="545534"/>
          </a:xfrm>
        </p:spPr>
        <p:txBody>
          <a:bodyPr/>
          <a:lstStyle/>
          <a:p>
            <a:r>
              <a:rPr lang="en-PH" b="1" dirty="0"/>
              <a:t>Pleading counterfactuals</a:t>
            </a:r>
            <a:endParaRPr lang="en-US" b="1" dirty="0"/>
          </a:p>
        </p:txBody>
      </p:sp>
      <p:sp>
        <p:nvSpPr>
          <p:cNvPr id="6" name="Content Placeholder 5">
            <a:extLst>
              <a:ext uri="{FF2B5EF4-FFF2-40B4-BE49-F238E27FC236}">
                <a16:creationId xmlns:a16="http://schemas.microsoft.com/office/drawing/2014/main" id="{51CDB263-76B2-EDE9-670B-3C5D78218F51}"/>
              </a:ext>
            </a:extLst>
          </p:cNvPr>
          <p:cNvSpPr>
            <a:spLocks noGrp="1"/>
          </p:cNvSpPr>
          <p:nvPr>
            <p:ph idx="13"/>
          </p:nvPr>
        </p:nvSpPr>
        <p:spPr>
          <a:xfrm>
            <a:off x="352064" y="2500141"/>
            <a:ext cx="11052536" cy="2923877"/>
          </a:xfrm>
        </p:spPr>
        <p:txBody>
          <a:bodyPr/>
          <a:lstStyle/>
          <a:p>
            <a:pPr>
              <a:spcBef>
                <a:spcPts val="600"/>
              </a:spcBef>
              <a:spcAft>
                <a:spcPts val="600"/>
              </a:spcAft>
            </a:pPr>
            <a:r>
              <a:rPr lang="en-US" dirty="0"/>
              <a:t>The ‘but for’ test is inherent in the ‘counterfactual analysis’.</a:t>
            </a:r>
          </a:p>
          <a:p>
            <a:pPr>
              <a:spcBef>
                <a:spcPts val="600"/>
              </a:spcBef>
              <a:spcAft>
                <a:spcPts val="600"/>
              </a:spcAft>
            </a:pPr>
            <a:r>
              <a:rPr lang="en-US" dirty="0"/>
              <a:t>Ask – was the wrongful act (misleading conduct, negligence etc) </a:t>
            </a:r>
            <a:r>
              <a:rPr lang="en-US" b="1" i="1" dirty="0"/>
              <a:t>necessary</a:t>
            </a:r>
            <a:r>
              <a:rPr lang="en-US" i="1" dirty="0"/>
              <a:t> </a:t>
            </a:r>
            <a:r>
              <a:rPr lang="en-US" dirty="0"/>
              <a:t>for the loss? </a:t>
            </a:r>
          </a:p>
          <a:p>
            <a:pPr>
              <a:spcBef>
                <a:spcPts val="600"/>
              </a:spcBef>
              <a:spcAft>
                <a:spcPts val="600"/>
              </a:spcAft>
            </a:pPr>
            <a:r>
              <a:rPr lang="en-US" dirty="0"/>
              <a:t>As Edelman J explained in </a:t>
            </a:r>
            <a:r>
              <a:rPr lang="en-US" i="1" dirty="0"/>
              <a:t>Lewis v Australian Capital Territory </a:t>
            </a:r>
            <a:r>
              <a:rPr lang="en-US" dirty="0"/>
              <a:t>(2020) 271 CLR 192; [2020] HCA 26 at [178] (emphasis added)</a:t>
            </a:r>
          </a:p>
          <a:p>
            <a:pPr marL="914400" lvl="2" indent="0">
              <a:spcBef>
                <a:spcPts val="600"/>
              </a:spcBef>
              <a:spcAft>
                <a:spcPts val="600"/>
              </a:spcAft>
              <a:buNone/>
            </a:pPr>
            <a:r>
              <a:rPr lang="en-AU" dirty="0"/>
              <a:t>[T]he test for causation of loss asks whether the wrongful act was necessary for the loss. The ‘but for’ or counterfactual approach ‘directs us to change one thing at a time and see if the outcome changes’. The change is the removal of the wrongful act. If the loss would lawfully have occurred but for the wrongful act then the wrongful act was not necessary for the loss</a:t>
            </a:r>
            <a:r>
              <a:rPr lang="en-AU" b="1" dirty="0"/>
              <a:t>. The counterfactual approach thus involves a hypothetical question where no other fact or circumstance is changed other than those which constituted the wrongful act.</a:t>
            </a:r>
            <a:endParaRPr lang="en-US" b="1" dirty="0"/>
          </a:p>
          <a:p>
            <a:pPr>
              <a:spcBef>
                <a:spcPts val="600"/>
              </a:spcBef>
              <a:spcAft>
                <a:spcPts val="600"/>
              </a:spcAft>
            </a:pPr>
            <a:r>
              <a:rPr lang="en-AU" dirty="0"/>
              <a:t>Another way of testing the position is to ask whether the plaintiff relied upon the relevant wrongful conduct.</a:t>
            </a:r>
          </a:p>
        </p:txBody>
      </p:sp>
      <p:sp>
        <p:nvSpPr>
          <p:cNvPr id="7" name="Content Placeholder 6">
            <a:extLst>
              <a:ext uri="{FF2B5EF4-FFF2-40B4-BE49-F238E27FC236}">
                <a16:creationId xmlns:a16="http://schemas.microsoft.com/office/drawing/2014/main" id="{272E4886-4B09-4D29-2219-196C7351A316}"/>
              </a:ext>
            </a:extLst>
          </p:cNvPr>
          <p:cNvSpPr>
            <a:spLocks noGrp="1"/>
          </p:cNvSpPr>
          <p:nvPr>
            <p:ph idx="14"/>
          </p:nvPr>
        </p:nvSpPr>
        <p:spPr>
          <a:xfrm>
            <a:off x="352063" y="1652906"/>
            <a:ext cx="5018591" cy="461665"/>
          </a:xfrm>
        </p:spPr>
        <p:txBody>
          <a:bodyPr/>
          <a:lstStyle/>
          <a:p>
            <a:r>
              <a:rPr lang="en-US" b="1" dirty="0"/>
              <a:t>Pleading the counterfactual</a:t>
            </a:r>
          </a:p>
        </p:txBody>
      </p:sp>
      <p:sp>
        <p:nvSpPr>
          <p:cNvPr id="2" name="Footer Placeholder 3">
            <a:extLst>
              <a:ext uri="{FF2B5EF4-FFF2-40B4-BE49-F238E27FC236}">
                <a16:creationId xmlns:a16="http://schemas.microsoft.com/office/drawing/2014/main" id="{06D4FE2D-47B2-AD21-4081-D4B1E5B6E658}"/>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2084820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5FC47-3B72-89EF-D4B7-018B16FCBA3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D947D5-03FD-A33E-F75C-5170F0A47539}"/>
              </a:ext>
            </a:extLst>
          </p:cNvPr>
          <p:cNvSpPr>
            <a:spLocks noGrp="1"/>
          </p:cNvSpPr>
          <p:nvPr>
            <p:ph type="sldNum" sz="quarter" idx="12"/>
          </p:nvPr>
        </p:nvSpPr>
        <p:spPr/>
        <p:txBody>
          <a:bodyPr/>
          <a:lstStyle/>
          <a:p>
            <a:fld id="{98857801-21C9-AD41-8D1A-4F7AB5969D22}" type="slidenum">
              <a:rPr lang="en-US" smtClean="0"/>
              <a:t>26</a:t>
            </a:fld>
            <a:endParaRPr lang="en-US" dirty="0"/>
          </a:p>
        </p:txBody>
      </p:sp>
      <p:sp>
        <p:nvSpPr>
          <p:cNvPr id="6" name="Content Placeholder 5">
            <a:extLst>
              <a:ext uri="{FF2B5EF4-FFF2-40B4-BE49-F238E27FC236}">
                <a16:creationId xmlns:a16="http://schemas.microsoft.com/office/drawing/2014/main" id="{FDB486E1-C438-06BF-F9D7-1556C98C8DFB}"/>
              </a:ext>
            </a:extLst>
          </p:cNvPr>
          <p:cNvSpPr>
            <a:spLocks noGrp="1"/>
          </p:cNvSpPr>
          <p:nvPr>
            <p:ph idx="13"/>
          </p:nvPr>
        </p:nvSpPr>
        <p:spPr>
          <a:xfrm>
            <a:off x="352063" y="2319174"/>
            <a:ext cx="11606257" cy="3793346"/>
          </a:xfrm>
        </p:spPr>
        <p:txBody>
          <a:bodyPr/>
          <a:lstStyle/>
          <a:p>
            <a:pPr marL="0" indent="0">
              <a:spcBef>
                <a:spcPts val="600"/>
              </a:spcBef>
              <a:spcAft>
                <a:spcPts val="600"/>
              </a:spcAft>
              <a:buNone/>
            </a:pPr>
            <a:r>
              <a:rPr lang="en-US" dirty="0"/>
              <a:t>In</a:t>
            </a:r>
            <a:r>
              <a:rPr lang="en-AU" dirty="0"/>
              <a:t> </a:t>
            </a:r>
            <a:r>
              <a:rPr lang="en-AU" i="1" dirty="0"/>
              <a:t>Findlay v Victoria</a:t>
            </a:r>
            <a:r>
              <a:rPr lang="en-AU" dirty="0"/>
              <a:t> [2009] VSCA 294, Maxwell P stated at [2] (emphasis added):</a:t>
            </a:r>
          </a:p>
          <a:p>
            <a:pPr marL="457200" lvl="1" indent="0">
              <a:buNone/>
            </a:pPr>
            <a:r>
              <a:rPr lang="en-AU" dirty="0"/>
              <a:t>... the causal link between the breach of duty and the claimed damage can only be established by means of a counterfactual hypothesis. </a:t>
            </a:r>
            <a:r>
              <a:rPr lang="en-AU" b="1" i="1" dirty="0"/>
              <a:t>That is, the plaintiff must propound an alternative state of facts premised upon the defendant’s having exercised reasonable care and, specifically, upon there having been no relevant failure to act</a:t>
            </a:r>
            <a:r>
              <a:rPr lang="en-AU" dirty="0"/>
              <a:t>. The plaintiff’s counterfactual hypothesis </a:t>
            </a:r>
            <a:r>
              <a:rPr lang="en-AU" b="1" dirty="0"/>
              <a:t>must identify</a:t>
            </a:r>
            <a:r>
              <a:rPr lang="en-AU" dirty="0"/>
              <a:t>:</a:t>
            </a:r>
          </a:p>
          <a:p>
            <a:pPr marL="457200" lvl="1" indent="0">
              <a:buNone/>
            </a:pPr>
            <a:r>
              <a:rPr lang="en-AU" dirty="0"/>
              <a:t>(a) what the defendant would have done had reasonable care been exercised; and</a:t>
            </a:r>
          </a:p>
          <a:p>
            <a:pPr marL="457200" lvl="1" indent="0">
              <a:buNone/>
            </a:pPr>
            <a:r>
              <a:rPr lang="en-AU" dirty="0"/>
              <a:t>(b). how the taking of that action (or those actions) would have averted the loss or damage which the plaintiff in fact suffered</a:t>
            </a:r>
            <a:br>
              <a:rPr lang="en-AU" dirty="0"/>
            </a:br>
            <a:endParaRPr lang="en-AU" dirty="0"/>
          </a:p>
          <a:p>
            <a:pPr marL="0" indent="0">
              <a:spcBef>
                <a:spcPts val="600"/>
              </a:spcBef>
              <a:spcAft>
                <a:spcPts val="600"/>
              </a:spcAft>
              <a:buNone/>
            </a:pPr>
            <a:r>
              <a:rPr lang="en-AU" dirty="0"/>
              <a:t>In </a:t>
            </a:r>
            <a:r>
              <a:rPr lang="en-AU" i="1" dirty="0"/>
              <a:t>Sergienko v AXL Financial Pty Ltd </a:t>
            </a:r>
            <a:r>
              <a:rPr lang="en-AU" dirty="0"/>
              <a:t>[2019] NSWSC 1610 at [52], Ward CJ in Eq (as the President then was) stated (emphasis added):</a:t>
            </a:r>
          </a:p>
          <a:p>
            <a:pPr marL="457200" lvl="1" indent="0">
              <a:spcBef>
                <a:spcPts val="600"/>
              </a:spcBef>
              <a:spcAft>
                <a:spcPts val="600"/>
              </a:spcAft>
              <a:buNone/>
            </a:pPr>
            <a:r>
              <a:rPr lang="en-AU" dirty="0"/>
              <a:t>… [T]he failure of the pleading to identify the risk of harm and the reasonable precautions against that risk that is said were required gives rise to difficulties in relation to the case on factual causation under s 5D(1)(a). </a:t>
            </a:r>
            <a:r>
              <a:rPr lang="en-AU" b="1" i="1" dirty="0"/>
              <a:t>What the plaintiff must do is to identify the likely credible sequence of events which would have occurred but for the breach..</a:t>
            </a:r>
            <a:endParaRPr lang="en-AU" dirty="0"/>
          </a:p>
        </p:txBody>
      </p:sp>
      <p:sp>
        <p:nvSpPr>
          <p:cNvPr id="7" name="Content Placeholder 6">
            <a:extLst>
              <a:ext uri="{FF2B5EF4-FFF2-40B4-BE49-F238E27FC236}">
                <a16:creationId xmlns:a16="http://schemas.microsoft.com/office/drawing/2014/main" id="{EB2D9967-5B8C-8E94-F1C2-540674162B47}"/>
              </a:ext>
            </a:extLst>
          </p:cNvPr>
          <p:cNvSpPr>
            <a:spLocks noGrp="1"/>
          </p:cNvSpPr>
          <p:nvPr>
            <p:ph idx="14"/>
          </p:nvPr>
        </p:nvSpPr>
        <p:spPr>
          <a:xfrm>
            <a:off x="352063" y="1652906"/>
            <a:ext cx="5018591" cy="461665"/>
          </a:xfrm>
        </p:spPr>
        <p:txBody>
          <a:bodyPr/>
          <a:lstStyle/>
          <a:p>
            <a:r>
              <a:rPr lang="en-US" b="1" u="sng" dirty="0"/>
              <a:t>Negligence</a:t>
            </a:r>
          </a:p>
        </p:txBody>
      </p:sp>
      <p:sp>
        <p:nvSpPr>
          <p:cNvPr id="9" name="Title 4">
            <a:extLst>
              <a:ext uri="{FF2B5EF4-FFF2-40B4-BE49-F238E27FC236}">
                <a16:creationId xmlns:a16="http://schemas.microsoft.com/office/drawing/2014/main" id="{ED8B97F1-E29A-23CC-702C-B8896A10A22C}"/>
              </a:ext>
            </a:extLst>
          </p:cNvPr>
          <p:cNvSpPr>
            <a:spLocks noGrp="1"/>
          </p:cNvSpPr>
          <p:nvPr>
            <p:ph type="title"/>
          </p:nvPr>
        </p:nvSpPr>
        <p:spPr>
          <a:xfrm>
            <a:off x="1785600" y="332665"/>
            <a:ext cx="5583600" cy="545534"/>
          </a:xfrm>
        </p:spPr>
        <p:txBody>
          <a:bodyPr/>
          <a:lstStyle/>
          <a:p>
            <a:r>
              <a:rPr lang="en-PH" b="1" dirty="0"/>
              <a:t>Example Cases</a:t>
            </a:r>
            <a:endParaRPr lang="en-US" b="1" dirty="0"/>
          </a:p>
        </p:txBody>
      </p:sp>
      <p:sp>
        <p:nvSpPr>
          <p:cNvPr id="10" name="Footer Placeholder 3">
            <a:extLst>
              <a:ext uri="{FF2B5EF4-FFF2-40B4-BE49-F238E27FC236}">
                <a16:creationId xmlns:a16="http://schemas.microsoft.com/office/drawing/2014/main" id="{EECB93A5-203C-FEA7-0EEA-2A34D9A3A0A1}"/>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239765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0A7A-B538-B3BA-F207-F8274B3629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6B4D8A-AB63-DEE8-A9F9-5DED1225BBED}"/>
              </a:ext>
            </a:extLst>
          </p:cNvPr>
          <p:cNvSpPr>
            <a:spLocks noGrp="1"/>
          </p:cNvSpPr>
          <p:nvPr>
            <p:ph type="sldNum" sz="quarter" idx="12"/>
          </p:nvPr>
        </p:nvSpPr>
        <p:spPr/>
        <p:txBody>
          <a:bodyPr/>
          <a:lstStyle/>
          <a:p>
            <a:fld id="{98857801-21C9-AD41-8D1A-4F7AB5969D22}" type="slidenum">
              <a:rPr lang="en-US" smtClean="0"/>
              <a:t>27</a:t>
            </a:fld>
            <a:endParaRPr lang="en-US" dirty="0"/>
          </a:p>
        </p:txBody>
      </p:sp>
      <p:sp>
        <p:nvSpPr>
          <p:cNvPr id="6" name="Content Placeholder 5">
            <a:extLst>
              <a:ext uri="{FF2B5EF4-FFF2-40B4-BE49-F238E27FC236}">
                <a16:creationId xmlns:a16="http://schemas.microsoft.com/office/drawing/2014/main" id="{934245BB-E109-38D6-C054-748BD427B1ED}"/>
              </a:ext>
            </a:extLst>
          </p:cNvPr>
          <p:cNvSpPr>
            <a:spLocks noGrp="1"/>
          </p:cNvSpPr>
          <p:nvPr>
            <p:ph idx="13"/>
          </p:nvPr>
        </p:nvSpPr>
        <p:spPr>
          <a:xfrm>
            <a:off x="352063" y="2642381"/>
            <a:ext cx="11052536" cy="2318583"/>
          </a:xfrm>
        </p:spPr>
        <p:txBody>
          <a:bodyPr/>
          <a:lstStyle/>
          <a:p>
            <a:pPr marL="0" indent="0">
              <a:buNone/>
            </a:pPr>
            <a:r>
              <a:rPr lang="en-AU" dirty="0"/>
              <a:t>In </a:t>
            </a:r>
            <a:r>
              <a:rPr lang="en-AU" i="1" dirty="0"/>
              <a:t>Boulus Constructions Pty Ltd v Warrumbungle Shire Council </a:t>
            </a:r>
            <a:r>
              <a:rPr lang="en-AU" dirty="0"/>
              <a:t>[2020] NSWSC 1847, Stevenson J observed at [13]-[14] in relation to a contended “alternative” or “different” transaction case:</a:t>
            </a:r>
          </a:p>
          <a:p>
            <a:pPr marL="0" indent="0" fontAlgn="base">
              <a:buNone/>
            </a:pPr>
            <a:r>
              <a:rPr lang="en-AU" dirty="0"/>
              <a:t>	[13] … to prove that the parties would have entered a contract that was from Boulus’s point of view “better” 	than the Contract, Boulus would have to “show that the [Council] would have accepted [Boulous’s] revised 	tender”: that is, the 	Counterfactual Tender.</a:t>
            </a:r>
          </a:p>
          <a:p>
            <a:pPr marL="0" indent="0" fontAlgn="base">
              <a:buNone/>
            </a:pPr>
            <a:r>
              <a:rPr lang="en-AU" dirty="0"/>
              <a:t>	[14]  To make out a “different” or “better” contract case, Boulus would have to plead the facts on which it 	relies to show that the Council would have accepted the Counterfactual Tender, and thus enter the 	Counterfactual Contract</a:t>
            </a:r>
          </a:p>
        </p:txBody>
      </p:sp>
      <p:sp>
        <p:nvSpPr>
          <p:cNvPr id="7" name="Content Placeholder 6">
            <a:extLst>
              <a:ext uri="{FF2B5EF4-FFF2-40B4-BE49-F238E27FC236}">
                <a16:creationId xmlns:a16="http://schemas.microsoft.com/office/drawing/2014/main" id="{20A8B533-8E1E-3BF1-9773-32E8047BFABE}"/>
              </a:ext>
            </a:extLst>
          </p:cNvPr>
          <p:cNvSpPr>
            <a:spLocks noGrp="1"/>
          </p:cNvSpPr>
          <p:nvPr>
            <p:ph idx="14"/>
          </p:nvPr>
        </p:nvSpPr>
        <p:spPr>
          <a:xfrm>
            <a:off x="352063" y="1652906"/>
            <a:ext cx="6480000" cy="461665"/>
          </a:xfrm>
        </p:spPr>
        <p:txBody>
          <a:bodyPr/>
          <a:lstStyle/>
          <a:p>
            <a:r>
              <a:rPr lang="en-US" b="1" u="sng" dirty="0"/>
              <a:t>Misleading or deceptive conduct (continued)</a:t>
            </a:r>
            <a:endParaRPr lang="en-AU" b="1" u="sng" dirty="0"/>
          </a:p>
        </p:txBody>
      </p:sp>
      <p:sp>
        <p:nvSpPr>
          <p:cNvPr id="2" name="Title 4">
            <a:extLst>
              <a:ext uri="{FF2B5EF4-FFF2-40B4-BE49-F238E27FC236}">
                <a16:creationId xmlns:a16="http://schemas.microsoft.com/office/drawing/2014/main" id="{0532D661-7107-498D-9256-1C6258700B80}"/>
              </a:ext>
            </a:extLst>
          </p:cNvPr>
          <p:cNvSpPr>
            <a:spLocks noGrp="1"/>
          </p:cNvSpPr>
          <p:nvPr>
            <p:ph type="title"/>
          </p:nvPr>
        </p:nvSpPr>
        <p:spPr>
          <a:xfrm>
            <a:off x="1785600" y="332665"/>
            <a:ext cx="5583600" cy="545534"/>
          </a:xfrm>
        </p:spPr>
        <p:txBody>
          <a:bodyPr/>
          <a:lstStyle/>
          <a:p>
            <a:r>
              <a:rPr lang="en-PH" b="1" dirty="0"/>
              <a:t>Example Cases</a:t>
            </a:r>
            <a:endParaRPr lang="en-US" b="1" dirty="0"/>
          </a:p>
        </p:txBody>
      </p:sp>
      <p:sp>
        <p:nvSpPr>
          <p:cNvPr id="8" name="Footer Placeholder 3">
            <a:extLst>
              <a:ext uri="{FF2B5EF4-FFF2-40B4-BE49-F238E27FC236}">
                <a16:creationId xmlns:a16="http://schemas.microsoft.com/office/drawing/2014/main" id="{DD3F757F-3B90-68D1-1CE6-190F55E189F5}"/>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397513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715523-CDFE-6482-3B14-992E9CC9014D}"/>
              </a:ext>
            </a:extLst>
          </p:cNvPr>
          <p:cNvPicPr>
            <a:picLocks noChangeAspect="1"/>
          </p:cNvPicPr>
          <p:nvPr/>
        </p:nvPicPr>
        <p:blipFill>
          <a:blip r:embed="rId2"/>
          <a:srcRect l="49" t="18604" r="-49" b="6395"/>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C3BDAE2C-5F12-C220-37B5-034CC96E1D97}"/>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14" name="Footer Placeholder 1">
            <a:extLst>
              <a:ext uri="{FF2B5EF4-FFF2-40B4-BE49-F238E27FC236}">
                <a16:creationId xmlns:a16="http://schemas.microsoft.com/office/drawing/2014/main" id="{30169478-11BC-294F-4911-E8A3964857CC}"/>
              </a:ext>
            </a:extLst>
          </p:cNvPr>
          <p:cNvSpPr txBox="1">
            <a:spLocks/>
          </p:cNvSpPr>
          <p:nvPr/>
        </p:nvSpPr>
        <p:spPr>
          <a:xfrm>
            <a:off x="352063" y="6480278"/>
            <a:ext cx="6480000" cy="215444"/>
          </a:xfrm>
          <a:prstGeom prst="rect">
            <a:avLst/>
          </a:prstGeom>
        </p:spPr>
        <p:txBody>
          <a:bodyPr vert="horz" lIns="90000" tIns="45720" rIns="91440" bIns="45720" rtlCol="0" anchor="ctr">
            <a:spAutoFit/>
          </a:bodyPr>
          <a:lstStyle>
            <a:defPPr>
              <a:defRPr lang="en-US"/>
            </a:defPPr>
            <a:lvl1pPr marL="0" algn="l" defTabSz="914400" rtl="0" eaLnBrk="1" latinLnBrk="0" hangingPunct="1">
              <a:defRPr sz="800" b="1" i="0" kern="1200">
                <a:solidFill>
                  <a:srgbClr val="AA7446"/>
                </a:solidFill>
                <a:latin typeface="Avenir Heavy"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VIVAMUS MASSA JUSTO CONSECTETUR VEL CONDIMENTUM SIT AMET</a:t>
            </a:r>
            <a:endParaRPr lang="en-US" dirty="0"/>
          </a:p>
        </p:txBody>
      </p:sp>
      <p:sp>
        <p:nvSpPr>
          <p:cNvPr id="15" name="Slide Number Placeholder 2">
            <a:extLst>
              <a:ext uri="{FF2B5EF4-FFF2-40B4-BE49-F238E27FC236}">
                <a16:creationId xmlns:a16="http://schemas.microsoft.com/office/drawing/2014/main" id="{CEFE45BE-2CCE-092D-BD69-9CDD074D26F5}"/>
              </a:ext>
            </a:extLst>
          </p:cNvPr>
          <p:cNvSpPr txBox="1">
            <a:spLocks/>
          </p:cNvSpPr>
          <p:nvPr/>
        </p:nvSpPr>
        <p:spPr>
          <a:xfrm>
            <a:off x="11134846" y="6480278"/>
            <a:ext cx="720000" cy="215444"/>
          </a:xfrm>
          <a:prstGeom prst="rect">
            <a:avLst/>
          </a:prstGeom>
        </p:spPr>
        <p:txBody>
          <a:bodyPr vert="horz" lIns="90000" tIns="45720" rIns="91440" bIns="45720" rtlCol="0" anchor="ctr">
            <a:spAutoFit/>
          </a:bodyPr>
          <a:lstStyle>
            <a:defPPr>
              <a:defRPr lang="en-US"/>
            </a:defPPr>
            <a:lvl1pPr marL="0" algn="r" defTabSz="914400" rtl="0" eaLnBrk="1" latinLnBrk="0" hangingPunct="1">
              <a:defRPr sz="800" b="1" i="0" kern="1200">
                <a:solidFill>
                  <a:srgbClr val="AA7446"/>
                </a:solidFill>
                <a:latin typeface="Avenir Heavy"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857801-21C9-AD41-8D1A-4F7AB5969D22}" type="slidenum">
              <a:rPr lang="en-US" smtClean="0"/>
              <a:pPr/>
              <a:t>28</a:t>
            </a:fld>
            <a:endParaRPr lang="en-US"/>
          </a:p>
        </p:txBody>
      </p:sp>
      <p:sp>
        <p:nvSpPr>
          <p:cNvPr id="17" name="Rectangle 16">
            <a:extLst>
              <a:ext uri="{FF2B5EF4-FFF2-40B4-BE49-F238E27FC236}">
                <a16:creationId xmlns:a16="http://schemas.microsoft.com/office/drawing/2014/main" id="{7C3E3169-F8AC-F841-9CD6-9BCCD96CF126}"/>
              </a:ext>
            </a:extLst>
          </p:cNvPr>
          <p:cNvSpPr/>
          <p:nvPr/>
        </p:nvSpPr>
        <p:spPr>
          <a:xfrm>
            <a:off x="0" y="4878000"/>
            <a:ext cx="7512785" cy="1980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12AC56-6D52-9A78-79A6-4B61989CD08A}"/>
              </a:ext>
            </a:extLst>
          </p:cNvPr>
          <p:cNvSpPr/>
          <p:nvPr/>
        </p:nvSpPr>
        <p:spPr>
          <a:xfrm>
            <a:off x="-2" y="4804676"/>
            <a:ext cx="3210004" cy="72370"/>
          </a:xfrm>
          <a:prstGeom prst="rect">
            <a:avLst/>
          </a:prstGeom>
          <a:solidFill>
            <a:srgbClr val="002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8A7D1B-6A79-F7CC-CCDE-558A0C08386E}"/>
              </a:ext>
            </a:extLst>
          </p:cNvPr>
          <p:cNvSpPr/>
          <p:nvPr/>
        </p:nvSpPr>
        <p:spPr>
          <a:xfrm>
            <a:off x="3210002" y="4805338"/>
            <a:ext cx="1440000" cy="72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E2753A-A453-1D21-0DA9-782CF49DCBBA}"/>
              </a:ext>
            </a:extLst>
          </p:cNvPr>
          <p:cNvSpPr/>
          <p:nvPr/>
        </p:nvSpPr>
        <p:spPr>
          <a:xfrm>
            <a:off x="4650002" y="4804676"/>
            <a:ext cx="1440000" cy="72000"/>
          </a:xfrm>
          <a:prstGeom prst="rect">
            <a:avLst/>
          </a:prstGeom>
          <a:solidFill>
            <a:srgbClr val="AA7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24188EF-E621-8740-EBE0-0FD303DC835B}"/>
              </a:ext>
            </a:extLst>
          </p:cNvPr>
          <p:cNvSpPr>
            <a:spLocks noGrp="1"/>
          </p:cNvSpPr>
          <p:nvPr>
            <p:ph type="sldNum" sz="quarter" idx="12"/>
          </p:nvPr>
        </p:nvSpPr>
        <p:spPr/>
        <p:txBody>
          <a:bodyPr/>
          <a:lstStyle/>
          <a:p>
            <a:fld id="{98857801-21C9-AD41-8D1A-4F7AB5969D22}" type="slidenum">
              <a:rPr lang="en-US" smtClean="0"/>
              <a:t>28</a:t>
            </a:fld>
            <a:endParaRPr lang="en-US"/>
          </a:p>
        </p:txBody>
      </p:sp>
      <p:sp>
        <p:nvSpPr>
          <p:cNvPr id="2" name="Title 1">
            <a:extLst>
              <a:ext uri="{FF2B5EF4-FFF2-40B4-BE49-F238E27FC236}">
                <a16:creationId xmlns:a16="http://schemas.microsoft.com/office/drawing/2014/main" id="{F8EB52BA-6F3B-6455-942A-5A67F080D4B4}"/>
              </a:ext>
            </a:extLst>
          </p:cNvPr>
          <p:cNvSpPr>
            <a:spLocks noGrp="1"/>
          </p:cNvSpPr>
          <p:nvPr>
            <p:ph type="title"/>
          </p:nvPr>
        </p:nvSpPr>
        <p:spPr>
          <a:xfrm>
            <a:off x="2942980" y="5363782"/>
            <a:ext cx="3344734" cy="942053"/>
          </a:xfrm>
        </p:spPr>
        <p:txBody>
          <a:bodyPr/>
          <a:lstStyle/>
          <a:p>
            <a:r>
              <a:rPr lang="en-US" dirty="0"/>
              <a:t>Questions?</a:t>
            </a:r>
          </a:p>
        </p:txBody>
      </p:sp>
      <p:pic>
        <p:nvPicPr>
          <p:cNvPr id="22" name="Picture 21" descr="A white letter on a black background&#10;&#10;AI-generated content may be incorrect.">
            <a:extLst>
              <a:ext uri="{FF2B5EF4-FFF2-40B4-BE49-F238E27FC236}">
                <a16:creationId xmlns:a16="http://schemas.microsoft.com/office/drawing/2014/main" id="{75AD7DDD-C74F-1E78-AF94-129C29F72CE8}"/>
              </a:ext>
            </a:extLst>
          </p:cNvPr>
          <p:cNvPicPr>
            <a:picLocks noChangeAspect="1"/>
          </p:cNvPicPr>
          <p:nvPr/>
        </p:nvPicPr>
        <p:blipFill>
          <a:blip r:embed="rId3"/>
          <a:stretch>
            <a:fillRect/>
          </a:stretch>
        </p:blipFill>
        <p:spPr>
          <a:xfrm>
            <a:off x="557517" y="5487317"/>
            <a:ext cx="1440000" cy="761367"/>
          </a:xfrm>
          <a:prstGeom prst="rect">
            <a:avLst/>
          </a:prstGeom>
        </p:spPr>
      </p:pic>
      <p:cxnSp>
        <p:nvCxnSpPr>
          <p:cNvPr id="24" name="Straight Connector 23">
            <a:extLst>
              <a:ext uri="{FF2B5EF4-FFF2-40B4-BE49-F238E27FC236}">
                <a16:creationId xmlns:a16="http://schemas.microsoft.com/office/drawing/2014/main" id="{A6C95925-C0CB-2AC5-DEBF-E8F4E43F2F71}"/>
              </a:ext>
            </a:extLst>
          </p:cNvPr>
          <p:cNvCxnSpPr>
            <a:cxnSpLocks/>
          </p:cNvCxnSpPr>
          <p:nvPr/>
        </p:nvCxnSpPr>
        <p:spPr>
          <a:xfrm>
            <a:off x="2502140" y="5400000"/>
            <a:ext cx="0" cy="936000"/>
          </a:xfrm>
          <a:prstGeom prst="line">
            <a:avLst/>
          </a:prstGeom>
          <a:ln w="12700">
            <a:solidFill>
              <a:srgbClr val="FFFFFF">
                <a:alpha val="14902"/>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134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B3D4-10EE-99B5-37D3-5010942FF50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B489A9-4114-28F7-EA3B-F16B4E848991}"/>
              </a:ext>
            </a:extLst>
          </p:cNvPr>
          <p:cNvSpPr>
            <a:spLocks noGrp="1"/>
          </p:cNvSpPr>
          <p:nvPr>
            <p:ph type="ftr" sz="quarter" idx="11"/>
          </p:nvPr>
        </p:nvSpPr>
        <p:spPr/>
        <p:txBody>
          <a:bodyPr/>
          <a:lstStyle/>
          <a:p>
            <a:r>
              <a:rPr lang="en-US"/>
              <a:t>VIVAMUS MASSA JUSTO CONSECTETUR VEL CONDIMENTUM SIT AMET</a:t>
            </a:r>
            <a:endParaRPr lang="en-US" dirty="0"/>
          </a:p>
        </p:txBody>
      </p:sp>
      <p:sp>
        <p:nvSpPr>
          <p:cNvPr id="14" name="Footer Placeholder 1">
            <a:extLst>
              <a:ext uri="{FF2B5EF4-FFF2-40B4-BE49-F238E27FC236}">
                <a16:creationId xmlns:a16="http://schemas.microsoft.com/office/drawing/2014/main" id="{575B71AD-F01D-E04F-642F-D8C14E29BCCF}"/>
              </a:ext>
            </a:extLst>
          </p:cNvPr>
          <p:cNvSpPr txBox="1">
            <a:spLocks/>
          </p:cNvSpPr>
          <p:nvPr/>
        </p:nvSpPr>
        <p:spPr>
          <a:xfrm>
            <a:off x="352063" y="6480278"/>
            <a:ext cx="6480000" cy="215444"/>
          </a:xfrm>
          <a:prstGeom prst="rect">
            <a:avLst/>
          </a:prstGeom>
        </p:spPr>
        <p:txBody>
          <a:bodyPr vert="horz" lIns="90000" tIns="45720" rIns="91440" bIns="45720" rtlCol="0" anchor="ctr">
            <a:spAutoFit/>
          </a:bodyPr>
          <a:lstStyle>
            <a:defPPr>
              <a:defRPr lang="en-US"/>
            </a:defPPr>
            <a:lvl1pPr marL="0" algn="l" defTabSz="914400" rtl="0" eaLnBrk="1" latinLnBrk="0" hangingPunct="1">
              <a:defRPr sz="800" b="1" i="0" kern="1200">
                <a:solidFill>
                  <a:srgbClr val="AA7446"/>
                </a:solidFill>
                <a:latin typeface="Avenir Heavy"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VIVAMUS MASSA JUSTO CONSECTETUR VEL CONDIMENTUM SIT AMET</a:t>
            </a:r>
            <a:endParaRPr lang="en-US" dirty="0"/>
          </a:p>
        </p:txBody>
      </p:sp>
      <p:sp>
        <p:nvSpPr>
          <p:cNvPr id="15" name="Slide Number Placeholder 2">
            <a:extLst>
              <a:ext uri="{FF2B5EF4-FFF2-40B4-BE49-F238E27FC236}">
                <a16:creationId xmlns:a16="http://schemas.microsoft.com/office/drawing/2014/main" id="{5B4A319B-894C-0722-5BC0-37346DA3E253}"/>
              </a:ext>
            </a:extLst>
          </p:cNvPr>
          <p:cNvSpPr txBox="1">
            <a:spLocks/>
          </p:cNvSpPr>
          <p:nvPr/>
        </p:nvSpPr>
        <p:spPr>
          <a:xfrm>
            <a:off x="11134846" y="6480278"/>
            <a:ext cx="720000" cy="215444"/>
          </a:xfrm>
          <a:prstGeom prst="rect">
            <a:avLst/>
          </a:prstGeom>
        </p:spPr>
        <p:txBody>
          <a:bodyPr vert="horz" lIns="90000" tIns="45720" rIns="91440" bIns="45720" rtlCol="0" anchor="ctr">
            <a:spAutoFit/>
          </a:bodyPr>
          <a:lstStyle>
            <a:defPPr>
              <a:defRPr lang="en-US"/>
            </a:defPPr>
            <a:lvl1pPr marL="0" algn="r" defTabSz="914400" rtl="0" eaLnBrk="1" latinLnBrk="0" hangingPunct="1">
              <a:defRPr sz="800" b="1" i="0" kern="1200">
                <a:solidFill>
                  <a:srgbClr val="AA7446"/>
                </a:solidFill>
                <a:latin typeface="Avenir Heavy"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857801-21C9-AD41-8D1A-4F7AB5969D22}" type="slidenum">
              <a:rPr lang="en-US" smtClean="0"/>
              <a:pPr/>
              <a:t>29</a:t>
            </a:fld>
            <a:endParaRPr lang="en-US"/>
          </a:p>
        </p:txBody>
      </p:sp>
      <p:sp>
        <p:nvSpPr>
          <p:cNvPr id="5" name="Slide Number Placeholder 4">
            <a:extLst>
              <a:ext uri="{FF2B5EF4-FFF2-40B4-BE49-F238E27FC236}">
                <a16:creationId xmlns:a16="http://schemas.microsoft.com/office/drawing/2014/main" id="{68525E7D-DEC1-02DF-0A3B-2A23C38F0D89}"/>
              </a:ext>
            </a:extLst>
          </p:cNvPr>
          <p:cNvSpPr>
            <a:spLocks noGrp="1"/>
          </p:cNvSpPr>
          <p:nvPr>
            <p:ph type="sldNum" sz="quarter" idx="12"/>
          </p:nvPr>
        </p:nvSpPr>
        <p:spPr/>
        <p:txBody>
          <a:bodyPr/>
          <a:lstStyle/>
          <a:p>
            <a:fld id="{98857801-21C9-AD41-8D1A-4F7AB5969D22}" type="slidenum">
              <a:rPr lang="en-US" smtClean="0"/>
              <a:t>29</a:t>
            </a:fld>
            <a:endParaRPr lang="en-US"/>
          </a:p>
        </p:txBody>
      </p:sp>
      <p:sp>
        <p:nvSpPr>
          <p:cNvPr id="17" name="Rectangle 16">
            <a:extLst>
              <a:ext uri="{FF2B5EF4-FFF2-40B4-BE49-F238E27FC236}">
                <a16:creationId xmlns:a16="http://schemas.microsoft.com/office/drawing/2014/main" id="{B933EB77-F69C-FAED-D528-BCFBA0391271}"/>
              </a:ext>
            </a:extLst>
          </p:cNvPr>
          <p:cNvSpPr/>
          <p:nvPr/>
        </p:nvSpPr>
        <p:spPr>
          <a:xfrm>
            <a:off x="0" y="4878000"/>
            <a:ext cx="12192000" cy="1980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B6CBE6-4FE5-98BA-4495-9B59315B949B}"/>
              </a:ext>
            </a:extLst>
          </p:cNvPr>
          <p:cNvSpPr>
            <a:spLocks noGrp="1"/>
          </p:cNvSpPr>
          <p:nvPr>
            <p:ph type="title"/>
          </p:nvPr>
        </p:nvSpPr>
        <p:spPr>
          <a:xfrm>
            <a:off x="2942980" y="5533701"/>
            <a:ext cx="3344734" cy="772134"/>
          </a:xfrm>
        </p:spPr>
        <p:txBody>
          <a:bodyPr/>
          <a:lstStyle/>
          <a:p>
            <a:r>
              <a:rPr lang="en-US" dirty="0"/>
              <a:t>Contact us</a:t>
            </a:r>
          </a:p>
        </p:txBody>
      </p:sp>
      <p:pic>
        <p:nvPicPr>
          <p:cNvPr id="22" name="Picture 21" descr="A white letter on a black background&#10;&#10;AI-generated content may be incorrect.">
            <a:extLst>
              <a:ext uri="{FF2B5EF4-FFF2-40B4-BE49-F238E27FC236}">
                <a16:creationId xmlns:a16="http://schemas.microsoft.com/office/drawing/2014/main" id="{AB617785-B375-7EEA-FA5C-A3CAE899A25B}"/>
              </a:ext>
            </a:extLst>
          </p:cNvPr>
          <p:cNvPicPr>
            <a:picLocks noChangeAspect="1"/>
          </p:cNvPicPr>
          <p:nvPr/>
        </p:nvPicPr>
        <p:blipFill>
          <a:blip r:embed="rId2"/>
          <a:stretch>
            <a:fillRect/>
          </a:stretch>
        </p:blipFill>
        <p:spPr>
          <a:xfrm>
            <a:off x="557517" y="5487317"/>
            <a:ext cx="1440000" cy="761367"/>
          </a:xfrm>
          <a:prstGeom prst="rect">
            <a:avLst/>
          </a:prstGeom>
        </p:spPr>
      </p:pic>
      <p:cxnSp>
        <p:nvCxnSpPr>
          <p:cNvPr id="24" name="Straight Connector 23">
            <a:extLst>
              <a:ext uri="{FF2B5EF4-FFF2-40B4-BE49-F238E27FC236}">
                <a16:creationId xmlns:a16="http://schemas.microsoft.com/office/drawing/2014/main" id="{6A2417FD-F393-B172-6750-E52E8E6240DF}"/>
              </a:ext>
            </a:extLst>
          </p:cNvPr>
          <p:cNvCxnSpPr>
            <a:cxnSpLocks/>
          </p:cNvCxnSpPr>
          <p:nvPr/>
        </p:nvCxnSpPr>
        <p:spPr>
          <a:xfrm>
            <a:off x="2502140" y="5400000"/>
            <a:ext cx="0" cy="936000"/>
          </a:xfrm>
          <a:prstGeom prst="line">
            <a:avLst/>
          </a:prstGeom>
          <a:ln w="12700">
            <a:solidFill>
              <a:srgbClr val="FFFFFF">
                <a:alpha val="14902"/>
              </a:srgbClr>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EAB5F2BA-0C9A-98D9-9993-BA9EE1EA504F}"/>
              </a:ext>
            </a:extLst>
          </p:cNvPr>
          <p:cNvSpPr/>
          <p:nvPr/>
        </p:nvSpPr>
        <p:spPr>
          <a:xfrm>
            <a:off x="-2" y="4804676"/>
            <a:ext cx="3210004" cy="72370"/>
          </a:xfrm>
          <a:prstGeom prst="rect">
            <a:avLst/>
          </a:prstGeom>
          <a:solidFill>
            <a:srgbClr val="002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BDCA45C-6F4D-BB8F-DB91-16B4AC1EA9EF}"/>
              </a:ext>
            </a:extLst>
          </p:cNvPr>
          <p:cNvSpPr/>
          <p:nvPr/>
        </p:nvSpPr>
        <p:spPr>
          <a:xfrm>
            <a:off x="3210002" y="4805338"/>
            <a:ext cx="1440000" cy="72000"/>
          </a:xfrm>
          <a:prstGeom prst="rect">
            <a:avLst/>
          </a:prstGeom>
          <a:solidFill>
            <a:srgbClr val="185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E072AD-90B1-F151-5D48-87C5DBEF40F6}"/>
              </a:ext>
            </a:extLst>
          </p:cNvPr>
          <p:cNvSpPr/>
          <p:nvPr/>
        </p:nvSpPr>
        <p:spPr>
          <a:xfrm>
            <a:off x="4650002" y="4804676"/>
            <a:ext cx="1440000" cy="72000"/>
          </a:xfrm>
          <a:prstGeom prst="rect">
            <a:avLst/>
          </a:prstGeom>
          <a:solidFill>
            <a:srgbClr val="AA7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2C21E94-5E46-EE53-7BB0-2087B499BE60}"/>
              </a:ext>
            </a:extLst>
          </p:cNvPr>
          <p:cNvSpPr txBox="1">
            <a:spLocks/>
          </p:cNvSpPr>
          <p:nvPr/>
        </p:nvSpPr>
        <p:spPr>
          <a:xfrm>
            <a:off x="7074036" y="5573048"/>
            <a:ext cx="1836000" cy="589905"/>
          </a:xfrm>
          <a:prstGeom prst="rect">
            <a:avLst/>
          </a:prstGeom>
        </p:spPr>
        <p:txBody>
          <a:bodyPr vert="horz" wrap="square" lIns="9000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tint val="82000"/>
                  </a:schemeClr>
                </a:solidFill>
                <a:latin typeface="Avenir Book" panose="02000503020000020003" pitchFamily="2"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82000"/>
                  </a:schemeClr>
                </a:solidFill>
                <a:latin typeface="Avenir Book" panose="02000503020000020003" pitchFamily="2"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82000"/>
                  </a:schemeClr>
                </a:solidFill>
                <a:latin typeface="Avenir Book" panose="02000503020000020003"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82000"/>
                  </a:schemeClr>
                </a:solidFill>
                <a:latin typeface="Avenir Book" panose="02000503020000020003"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82000"/>
                  </a:schemeClr>
                </a:solidFill>
                <a:latin typeface="Avenir Book" panose="02000503020000020003"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200" dirty="0">
                <a:solidFill>
                  <a:schemeClr val="bg1"/>
                </a:solidFill>
              </a:rPr>
              <a:t>+61 2 9151 2999</a:t>
            </a:r>
          </a:p>
          <a:p>
            <a:r>
              <a:rPr lang="en-US" sz="1200" dirty="0" err="1">
                <a:solidFill>
                  <a:schemeClr val="bg1"/>
                </a:solidFill>
              </a:rPr>
              <a:t>clerk@greenway.com.au</a:t>
            </a:r>
            <a:endParaRPr lang="en-US" sz="1200" dirty="0">
              <a:solidFill>
                <a:schemeClr val="bg1"/>
              </a:solidFill>
            </a:endParaRPr>
          </a:p>
        </p:txBody>
      </p:sp>
      <p:sp>
        <p:nvSpPr>
          <p:cNvPr id="8" name="Content Placeholder 2">
            <a:extLst>
              <a:ext uri="{FF2B5EF4-FFF2-40B4-BE49-F238E27FC236}">
                <a16:creationId xmlns:a16="http://schemas.microsoft.com/office/drawing/2014/main" id="{670B5243-EF83-D706-22E0-7D13EFDF73F5}"/>
              </a:ext>
            </a:extLst>
          </p:cNvPr>
          <p:cNvSpPr txBox="1">
            <a:spLocks/>
          </p:cNvSpPr>
          <p:nvPr/>
        </p:nvSpPr>
        <p:spPr>
          <a:xfrm>
            <a:off x="9700649" y="5573048"/>
            <a:ext cx="1908000" cy="646331"/>
          </a:xfrm>
          <a:prstGeom prst="rect">
            <a:avLst/>
          </a:prstGeom>
        </p:spPr>
        <p:txBody>
          <a:bodyPr vert="horz" wrap="square" lIns="9000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tint val="82000"/>
                  </a:schemeClr>
                </a:solidFill>
                <a:latin typeface="Avenir Book" panose="02000503020000020003" pitchFamily="2"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82000"/>
                  </a:schemeClr>
                </a:solidFill>
                <a:latin typeface="Avenir Book" panose="02000503020000020003" pitchFamily="2"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82000"/>
                  </a:schemeClr>
                </a:solidFill>
                <a:latin typeface="Avenir Book" panose="02000503020000020003"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82000"/>
                  </a:schemeClr>
                </a:solidFill>
                <a:latin typeface="Avenir Book" panose="02000503020000020003"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82000"/>
                  </a:schemeClr>
                </a:solidFill>
                <a:latin typeface="Avenir Book" panose="02000503020000020003"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sz="1200" dirty="0">
                <a:solidFill>
                  <a:schemeClr val="bg1"/>
                </a:solidFill>
              </a:rPr>
              <a:t>Level 10 </a:t>
            </a:r>
            <a:br>
              <a:rPr lang="en-US" sz="1200" dirty="0">
                <a:solidFill>
                  <a:schemeClr val="bg1"/>
                </a:solidFill>
              </a:rPr>
            </a:br>
            <a:r>
              <a:rPr lang="en-US" sz="1200" dirty="0">
                <a:solidFill>
                  <a:schemeClr val="bg1"/>
                </a:solidFill>
              </a:rPr>
              <a:t>99 Elizabeth St</a:t>
            </a:r>
            <a:br>
              <a:rPr lang="en-US" sz="1200" dirty="0">
                <a:solidFill>
                  <a:schemeClr val="bg1"/>
                </a:solidFill>
              </a:rPr>
            </a:br>
            <a:r>
              <a:rPr lang="en-US" sz="1200" dirty="0">
                <a:solidFill>
                  <a:schemeClr val="bg1"/>
                </a:solidFill>
              </a:rPr>
              <a:t>Sydney NSW 2000</a:t>
            </a:r>
          </a:p>
        </p:txBody>
      </p:sp>
      <p:pic>
        <p:nvPicPr>
          <p:cNvPr id="10" name="Picture 9" descr="A white phone receiver on a black background&#10;&#10;AI-generated content may be incorrect.">
            <a:extLst>
              <a:ext uri="{FF2B5EF4-FFF2-40B4-BE49-F238E27FC236}">
                <a16:creationId xmlns:a16="http://schemas.microsoft.com/office/drawing/2014/main" id="{80E6341C-4725-20EF-45C6-2FD83959336B}"/>
              </a:ext>
            </a:extLst>
          </p:cNvPr>
          <p:cNvPicPr>
            <a:picLocks noChangeAspect="1"/>
          </p:cNvPicPr>
          <p:nvPr/>
        </p:nvPicPr>
        <p:blipFill>
          <a:blip r:embed="rId3"/>
          <a:stretch>
            <a:fillRect/>
          </a:stretch>
        </p:blipFill>
        <p:spPr>
          <a:xfrm>
            <a:off x="6894179" y="5602449"/>
            <a:ext cx="180000" cy="180000"/>
          </a:xfrm>
          <a:prstGeom prst="rect">
            <a:avLst/>
          </a:prstGeom>
        </p:spPr>
      </p:pic>
      <p:pic>
        <p:nvPicPr>
          <p:cNvPr id="11" name="Picture 10">
            <a:extLst>
              <a:ext uri="{FF2B5EF4-FFF2-40B4-BE49-F238E27FC236}">
                <a16:creationId xmlns:a16="http://schemas.microsoft.com/office/drawing/2014/main" id="{6FA2ACD6-BB4A-F9CD-5240-F1253A2BB3EB}"/>
              </a:ext>
            </a:extLst>
          </p:cNvPr>
          <p:cNvPicPr>
            <a:picLocks noChangeAspect="1"/>
          </p:cNvPicPr>
          <p:nvPr/>
        </p:nvPicPr>
        <p:blipFill>
          <a:blip r:embed="rId4"/>
          <a:srcRect/>
          <a:stretch/>
        </p:blipFill>
        <p:spPr>
          <a:xfrm>
            <a:off x="6894179" y="5921516"/>
            <a:ext cx="180000" cy="180000"/>
          </a:xfrm>
          <a:prstGeom prst="rect">
            <a:avLst/>
          </a:prstGeom>
        </p:spPr>
      </p:pic>
      <p:pic>
        <p:nvPicPr>
          <p:cNvPr id="12" name="Picture 11">
            <a:extLst>
              <a:ext uri="{FF2B5EF4-FFF2-40B4-BE49-F238E27FC236}">
                <a16:creationId xmlns:a16="http://schemas.microsoft.com/office/drawing/2014/main" id="{D4E969E9-9135-58D5-B738-A5120A43419B}"/>
              </a:ext>
            </a:extLst>
          </p:cNvPr>
          <p:cNvPicPr>
            <a:picLocks noChangeAspect="1"/>
          </p:cNvPicPr>
          <p:nvPr/>
        </p:nvPicPr>
        <p:blipFill>
          <a:blip r:embed="rId5"/>
          <a:srcRect/>
          <a:stretch/>
        </p:blipFill>
        <p:spPr>
          <a:xfrm>
            <a:off x="9512866" y="5602449"/>
            <a:ext cx="180000" cy="180000"/>
          </a:xfrm>
          <a:prstGeom prst="rect">
            <a:avLst/>
          </a:prstGeom>
        </p:spPr>
      </p:pic>
      <p:pic>
        <p:nvPicPr>
          <p:cNvPr id="6" name="Picture 5">
            <a:extLst>
              <a:ext uri="{FF2B5EF4-FFF2-40B4-BE49-F238E27FC236}">
                <a16:creationId xmlns:a16="http://schemas.microsoft.com/office/drawing/2014/main" id="{75510AE8-B347-252E-6324-516A94AB8554}"/>
              </a:ext>
            </a:extLst>
          </p:cNvPr>
          <p:cNvPicPr>
            <a:picLocks noChangeAspect="1"/>
          </p:cNvPicPr>
          <p:nvPr/>
        </p:nvPicPr>
        <p:blipFill>
          <a:blip r:embed="rId6"/>
          <a:srcRect l="98" t="17515" r="-98" b="29191"/>
          <a:stretch>
            <a:fillRect/>
          </a:stretch>
        </p:blipFill>
        <p:spPr>
          <a:xfrm>
            <a:off x="-1" y="-1"/>
            <a:ext cx="12203999" cy="4878001"/>
          </a:xfrm>
          <a:prstGeom prst="rect">
            <a:avLst/>
          </a:prstGeom>
        </p:spPr>
      </p:pic>
    </p:spTree>
    <p:extLst>
      <p:ext uri="{BB962C8B-B14F-4D97-AF65-F5344CB8AC3E}">
        <p14:creationId xmlns:p14="http://schemas.microsoft.com/office/powerpoint/2010/main" val="155000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8AD9-0A09-BFD3-E5EC-E99B19B40C7B}"/>
              </a:ext>
            </a:extLst>
          </p:cNvPr>
          <p:cNvSpPr>
            <a:spLocks noGrp="1"/>
          </p:cNvSpPr>
          <p:nvPr>
            <p:ph type="title"/>
          </p:nvPr>
        </p:nvSpPr>
        <p:spPr>
          <a:xfrm>
            <a:off x="1785600" y="332665"/>
            <a:ext cx="5583600" cy="545534"/>
          </a:xfrm>
        </p:spPr>
        <p:txBody>
          <a:bodyPr vert="horz" wrap="square" lIns="91440" tIns="45720" rIns="91440" bIns="45720" rtlCol="0" anchor="ctr">
            <a:spAutoFit/>
          </a:bodyPr>
          <a:lstStyle/>
          <a:p>
            <a:r>
              <a:rPr lang="en-PH" b="1" dirty="0"/>
              <a:t>Causation</a:t>
            </a:r>
            <a:endParaRPr lang="en-US" b="1" dirty="0"/>
          </a:p>
        </p:txBody>
      </p:sp>
      <p:sp>
        <p:nvSpPr>
          <p:cNvPr id="3" name="Content Placeholder 2">
            <a:extLst>
              <a:ext uri="{FF2B5EF4-FFF2-40B4-BE49-F238E27FC236}">
                <a16:creationId xmlns:a16="http://schemas.microsoft.com/office/drawing/2014/main" id="{7E54FB7C-C4EB-F364-18AE-783EC4202E65}"/>
              </a:ext>
            </a:extLst>
          </p:cNvPr>
          <p:cNvSpPr>
            <a:spLocks noGrp="1"/>
          </p:cNvSpPr>
          <p:nvPr>
            <p:ph idx="1"/>
          </p:nvPr>
        </p:nvSpPr>
        <p:spPr>
          <a:xfrm>
            <a:off x="1084727" y="3285511"/>
            <a:ext cx="10022541" cy="2133918"/>
          </a:xfrm>
        </p:spPr>
        <p:txBody>
          <a:bodyPr/>
          <a:lstStyle/>
          <a:p>
            <a:pPr marL="0" indent="0">
              <a:lnSpc>
                <a:spcPct val="150000"/>
              </a:lnSpc>
              <a:buNone/>
            </a:pPr>
            <a:r>
              <a:rPr lang="en-GB" sz="1800" i="1" dirty="0"/>
              <a:t>“It may be sufficient for the plaintiff to simply prove that he or she would not have entered into the subject transaction. Policy or pragmatic considerations suggest that a plaintiff should not necessarily be required to prove what else he or she would have done. A requirement for such proof increases the complexity and costs of litigation by exploring alternative transactions, including investments, which were not seriously considered.”</a:t>
            </a:r>
            <a:endParaRPr lang="en-AU" sz="1800" dirty="0"/>
          </a:p>
        </p:txBody>
      </p:sp>
      <p:sp>
        <p:nvSpPr>
          <p:cNvPr id="4" name="Footer Placeholder 3">
            <a:extLst>
              <a:ext uri="{FF2B5EF4-FFF2-40B4-BE49-F238E27FC236}">
                <a16:creationId xmlns:a16="http://schemas.microsoft.com/office/drawing/2014/main" id="{410A1A9C-4927-7C16-9B18-0432F64EA0BB}"/>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5DC1726A-C3AC-CA42-55A5-AF4ED58A2FA6}"/>
              </a:ext>
            </a:extLst>
          </p:cNvPr>
          <p:cNvSpPr>
            <a:spLocks noGrp="1"/>
          </p:cNvSpPr>
          <p:nvPr>
            <p:ph type="sldNum" sz="quarter" idx="12"/>
          </p:nvPr>
        </p:nvSpPr>
        <p:spPr/>
        <p:txBody>
          <a:bodyPr/>
          <a:lstStyle/>
          <a:p>
            <a:fld id="{98857801-21C9-AD41-8D1A-4F7AB5969D22}" type="slidenum">
              <a:rPr lang="en-US" smtClean="0"/>
              <a:t>3</a:t>
            </a:fld>
            <a:endParaRPr lang="en-US"/>
          </a:p>
        </p:txBody>
      </p:sp>
      <p:sp>
        <p:nvSpPr>
          <p:cNvPr id="6" name="Content Placeholder 5">
            <a:extLst>
              <a:ext uri="{FF2B5EF4-FFF2-40B4-BE49-F238E27FC236}">
                <a16:creationId xmlns:a16="http://schemas.microsoft.com/office/drawing/2014/main" id="{D7B102BF-6DB3-D281-DA75-C9804E5A1C56}"/>
              </a:ext>
            </a:extLst>
          </p:cNvPr>
          <p:cNvSpPr>
            <a:spLocks noGrp="1"/>
          </p:cNvSpPr>
          <p:nvPr>
            <p:ph idx="13"/>
          </p:nvPr>
        </p:nvSpPr>
        <p:spPr>
          <a:xfrm>
            <a:off x="344607" y="1265426"/>
            <a:ext cx="11502783" cy="959237"/>
          </a:xfrm>
        </p:spPr>
        <p:txBody>
          <a:bodyPr/>
          <a:lstStyle/>
          <a:p>
            <a:r>
              <a:rPr lang="en-GB" b="1" dirty="0"/>
              <a:t>Westpac Banking Corporation v Jamieson </a:t>
            </a:r>
          </a:p>
          <a:p>
            <a:r>
              <a:rPr lang="en-GB" b="1" dirty="0"/>
              <a:t>[2016] 1 </a:t>
            </a:r>
            <a:r>
              <a:rPr lang="en-GB" b="1" dirty="0" err="1"/>
              <a:t>Qd</a:t>
            </a:r>
            <a:r>
              <a:rPr lang="en-GB" b="1" dirty="0"/>
              <a:t> R 495</a:t>
            </a:r>
            <a:endParaRPr lang="en-AU" b="1" dirty="0"/>
          </a:p>
        </p:txBody>
      </p:sp>
    </p:spTree>
    <p:extLst>
      <p:ext uri="{BB962C8B-B14F-4D97-AF65-F5344CB8AC3E}">
        <p14:creationId xmlns:p14="http://schemas.microsoft.com/office/powerpoint/2010/main" val="161104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964D2-ED5B-D459-363C-CDD847027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42D9B-4939-9542-EF7A-0E200D3003ED}"/>
              </a:ext>
            </a:extLst>
          </p:cNvPr>
          <p:cNvSpPr>
            <a:spLocks noGrp="1"/>
          </p:cNvSpPr>
          <p:nvPr>
            <p:ph type="title"/>
          </p:nvPr>
        </p:nvSpPr>
        <p:spPr>
          <a:xfrm>
            <a:off x="1785600" y="332665"/>
            <a:ext cx="5583600" cy="545534"/>
          </a:xfrm>
        </p:spPr>
        <p:txBody>
          <a:bodyPr vert="horz" wrap="square" lIns="91440" tIns="45720" rIns="91440" bIns="45720" rtlCol="0" anchor="ctr">
            <a:spAutoFit/>
          </a:bodyPr>
          <a:lstStyle/>
          <a:p>
            <a:r>
              <a:rPr lang="en-PH" b="1" dirty="0"/>
              <a:t>Causation</a:t>
            </a:r>
            <a:endParaRPr lang="en-US" b="1" dirty="0"/>
          </a:p>
        </p:txBody>
      </p:sp>
      <p:sp>
        <p:nvSpPr>
          <p:cNvPr id="3" name="Content Placeholder 2">
            <a:extLst>
              <a:ext uri="{FF2B5EF4-FFF2-40B4-BE49-F238E27FC236}">
                <a16:creationId xmlns:a16="http://schemas.microsoft.com/office/drawing/2014/main" id="{4086FB5E-12EE-B4E3-CDAE-786F26F4660D}"/>
              </a:ext>
            </a:extLst>
          </p:cNvPr>
          <p:cNvSpPr>
            <a:spLocks noGrp="1"/>
          </p:cNvSpPr>
          <p:nvPr>
            <p:ph idx="1"/>
          </p:nvPr>
        </p:nvSpPr>
        <p:spPr>
          <a:xfrm>
            <a:off x="1084727" y="3285511"/>
            <a:ext cx="10022541" cy="1718419"/>
          </a:xfrm>
        </p:spPr>
        <p:txBody>
          <a:bodyPr/>
          <a:lstStyle/>
          <a:p>
            <a:pPr marL="0" indent="0">
              <a:lnSpc>
                <a:spcPct val="150000"/>
              </a:lnSpc>
              <a:buNone/>
            </a:pPr>
            <a:r>
              <a:rPr lang="en-GB" sz="1800" i="1" dirty="0"/>
              <a:t>“It is hard to see why, in point of principle, a court in assessing the appropriate measure of compensation for loss caused by the negligent and misleading advice should be required to ignore the fact that, absent the negligent advice about Company A, the plaintiff would have bought shares in Company B, and suffered loss on that investment in a declining share market.”</a:t>
            </a:r>
            <a:endParaRPr lang="en-AU" sz="1800" dirty="0"/>
          </a:p>
        </p:txBody>
      </p:sp>
      <p:sp>
        <p:nvSpPr>
          <p:cNvPr id="4" name="Footer Placeholder 3">
            <a:extLst>
              <a:ext uri="{FF2B5EF4-FFF2-40B4-BE49-F238E27FC236}">
                <a16:creationId xmlns:a16="http://schemas.microsoft.com/office/drawing/2014/main" id="{3771B5A7-CCB4-E4E7-0A8F-119C7600983F}"/>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1EBF2B3E-531B-5094-CABD-4FF6FE7CBC37}"/>
              </a:ext>
            </a:extLst>
          </p:cNvPr>
          <p:cNvSpPr>
            <a:spLocks noGrp="1"/>
          </p:cNvSpPr>
          <p:nvPr>
            <p:ph type="sldNum" sz="quarter" idx="12"/>
          </p:nvPr>
        </p:nvSpPr>
        <p:spPr/>
        <p:txBody>
          <a:bodyPr/>
          <a:lstStyle/>
          <a:p>
            <a:fld id="{98857801-21C9-AD41-8D1A-4F7AB5969D22}" type="slidenum">
              <a:rPr lang="en-US" smtClean="0"/>
              <a:t>4</a:t>
            </a:fld>
            <a:endParaRPr lang="en-US"/>
          </a:p>
        </p:txBody>
      </p:sp>
      <p:sp>
        <p:nvSpPr>
          <p:cNvPr id="6" name="Content Placeholder 5">
            <a:extLst>
              <a:ext uri="{FF2B5EF4-FFF2-40B4-BE49-F238E27FC236}">
                <a16:creationId xmlns:a16="http://schemas.microsoft.com/office/drawing/2014/main" id="{6B55096F-EF8E-CBCD-224A-012A3FA95B0D}"/>
              </a:ext>
            </a:extLst>
          </p:cNvPr>
          <p:cNvSpPr>
            <a:spLocks noGrp="1"/>
          </p:cNvSpPr>
          <p:nvPr>
            <p:ph idx="13"/>
          </p:nvPr>
        </p:nvSpPr>
        <p:spPr>
          <a:xfrm>
            <a:off x="344607" y="1265426"/>
            <a:ext cx="11502783" cy="959237"/>
          </a:xfrm>
        </p:spPr>
        <p:txBody>
          <a:bodyPr/>
          <a:lstStyle/>
          <a:p>
            <a:r>
              <a:rPr lang="en-GB" b="1" dirty="0"/>
              <a:t>Westpac Banking Corporation v Jamieson </a:t>
            </a:r>
          </a:p>
          <a:p>
            <a:r>
              <a:rPr lang="en-GB" b="1" dirty="0"/>
              <a:t>[2016] 1 </a:t>
            </a:r>
            <a:r>
              <a:rPr lang="en-GB" b="1" dirty="0" err="1"/>
              <a:t>Qd</a:t>
            </a:r>
            <a:r>
              <a:rPr lang="en-GB" b="1" dirty="0"/>
              <a:t> R 495</a:t>
            </a:r>
            <a:endParaRPr lang="en-AU" b="1" dirty="0"/>
          </a:p>
        </p:txBody>
      </p:sp>
    </p:spTree>
    <p:extLst>
      <p:ext uri="{BB962C8B-B14F-4D97-AF65-F5344CB8AC3E}">
        <p14:creationId xmlns:p14="http://schemas.microsoft.com/office/powerpoint/2010/main" val="1015115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B257-E664-E73E-5330-736F5D696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A4668-24AB-B2C2-4C29-A7104BB09CDE}"/>
              </a:ext>
            </a:extLst>
          </p:cNvPr>
          <p:cNvSpPr>
            <a:spLocks noGrp="1"/>
          </p:cNvSpPr>
          <p:nvPr>
            <p:ph type="title"/>
          </p:nvPr>
        </p:nvSpPr>
        <p:spPr>
          <a:xfrm>
            <a:off x="1785600" y="332665"/>
            <a:ext cx="5583600" cy="545534"/>
          </a:xfrm>
        </p:spPr>
        <p:txBody>
          <a:bodyPr vert="horz" wrap="square" lIns="91440" tIns="45720" rIns="91440" bIns="45720" rtlCol="0" anchor="ctr">
            <a:spAutoFit/>
          </a:bodyPr>
          <a:lstStyle/>
          <a:p>
            <a:r>
              <a:rPr lang="en-PH" b="1" dirty="0"/>
              <a:t>Causation</a:t>
            </a:r>
            <a:endParaRPr lang="en-US" b="1" dirty="0"/>
          </a:p>
        </p:txBody>
      </p:sp>
      <p:sp>
        <p:nvSpPr>
          <p:cNvPr id="3" name="Content Placeholder 2">
            <a:extLst>
              <a:ext uri="{FF2B5EF4-FFF2-40B4-BE49-F238E27FC236}">
                <a16:creationId xmlns:a16="http://schemas.microsoft.com/office/drawing/2014/main" id="{4AD5DEEF-ED01-8853-5341-B52EE08E0CA8}"/>
              </a:ext>
            </a:extLst>
          </p:cNvPr>
          <p:cNvSpPr>
            <a:spLocks noGrp="1"/>
          </p:cNvSpPr>
          <p:nvPr>
            <p:ph idx="1"/>
          </p:nvPr>
        </p:nvSpPr>
        <p:spPr>
          <a:xfrm>
            <a:off x="1084727" y="3285511"/>
            <a:ext cx="10022541" cy="1302921"/>
          </a:xfrm>
        </p:spPr>
        <p:txBody>
          <a:bodyPr/>
          <a:lstStyle/>
          <a:p>
            <a:pPr marL="0" indent="0">
              <a:lnSpc>
                <a:spcPct val="150000"/>
              </a:lnSpc>
              <a:buNone/>
            </a:pPr>
            <a:r>
              <a:rPr lang="en-GB" sz="1800" i="1" dirty="0"/>
              <a:t>“A plaintiff must plead all material facts to constitute the cause of action, including any counterfactual on which that plaintiff relies to establish the requisite causal link between identified loss or damage and the cause of action”</a:t>
            </a:r>
            <a:endParaRPr lang="en-AU" sz="1800" dirty="0"/>
          </a:p>
        </p:txBody>
      </p:sp>
      <p:sp>
        <p:nvSpPr>
          <p:cNvPr id="4" name="Footer Placeholder 3">
            <a:extLst>
              <a:ext uri="{FF2B5EF4-FFF2-40B4-BE49-F238E27FC236}">
                <a16:creationId xmlns:a16="http://schemas.microsoft.com/office/drawing/2014/main" id="{DFE045EB-C5A9-76CE-37FD-0129E13EC0B6}"/>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EB7F384F-8850-C329-FA44-68D689DA6177}"/>
              </a:ext>
            </a:extLst>
          </p:cNvPr>
          <p:cNvSpPr>
            <a:spLocks noGrp="1"/>
          </p:cNvSpPr>
          <p:nvPr>
            <p:ph type="sldNum" sz="quarter" idx="12"/>
          </p:nvPr>
        </p:nvSpPr>
        <p:spPr/>
        <p:txBody>
          <a:bodyPr/>
          <a:lstStyle/>
          <a:p>
            <a:fld id="{98857801-21C9-AD41-8D1A-4F7AB5969D22}" type="slidenum">
              <a:rPr lang="en-US" smtClean="0"/>
              <a:t>5</a:t>
            </a:fld>
            <a:endParaRPr lang="en-US"/>
          </a:p>
        </p:txBody>
      </p:sp>
      <p:sp>
        <p:nvSpPr>
          <p:cNvPr id="6" name="Content Placeholder 5">
            <a:extLst>
              <a:ext uri="{FF2B5EF4-FFF2-40B4-BE49-F238E27FC236}">
                <a16:creationId xmlns:a16="http://schemas.microsoft.com/office/drawing/2014/main" id="{757769F0-0074-9519-14FD-CA1646F303F0}"/>
              </a:ext>
            </a:extLst>
          </p:cNvPr>
          <p:cNvSpPr>
            <a:spLocks noGrp="1"/>
          </p:cNvSpPr>
          <p:nvPr>
            <p:ph idx="13"/>
          </p:nvPr>
        </p:nvSpPr>
        <p:spPr>
          <a:xfrm>
            <a:off x="344607" y="1265426"/>
            <a:ext cx="11502783" cy="959237"/>
          </a:xfrm>
        </p:spPr>
        <p:txBody>
          <a:bodyPr/>
          <a:lstStyle/>
          <a:p>
            <a:r>
              <a:rPr lang="en-US" b="1" dirty="0"/>
              <a:t>Berry v CCL Secure Pty Ltd 271 CLR 151; </a:t>
            </a:r>
          </a:p>
          <a:p>
            <a:r>
              <a:rPr lang="en-US" b="1" dirty="0"/>
              <a:t>[2020] HCA 27 </a:t>
            </a:r>
            <a:r>
              <a:rPr lang="en-GB" b="1" dirty="0"/>
              <a:t>at [72]</a:t>
            </a:r>
            <a:endParaRPr lang="en-AU" dirty="0"/>
          </a:p>
        </p:txBody>
      </p:sp>
    </p:spTree>
    <p:extLst>
      <p:ext uri="{BB962C8B-B14F-4D97-AF65-F5344CB8AC3E}">
        <p14:creationId xmlns:p14="http://schemas.microsoft.com/office/powerpoint/2010/main" val="161853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2A3E0-FE52-D36E-2A36-D3B0610F47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23A632-4C2C-4AD2-EB9E-A5A763CD66AB}"/>
              </a:ext>
            </a:extLst>
          </p:cNvPr>
          <p:cNvSpPr>
            <a:spLocks noGrp="1"/>
          </p:cNvSpPr>
          <p:nvPr>
            <p:ph type="subTitle" idx="1"/>
          </p:nvPr>
        </p:nvSpPr>
        <p:spPr>
          <a:xfrm>
            <a:off x="3585883" y="3198168"/>
            <a:ext cx="5020235" cy="461665"/>
          </a:xfrm>
        </p:spPr>
        <p:txBody>
          <a:bodyPr/>
          <a:lstStyle/>
          <a:p>
            <a:pPr algn="ctr"/>
            <a:r>
              <a:rPr lang="en-PH" b="1" dirty="0"/>
              <a:t>Causation – An Essential Element</a:t>
            </a:r>
            <a:endParaRPr lang="en-AU" dirty="0"/>
          </a:p>
        </p:txBody>
      </p:sp>
      <p:sp>
        <p:nvSpPr>
          <p:cNvPr id="4" name="Footer Placeholder 3">
            <a:extLst>
              <a:ext uri="{FF2B5EF4-FFF2-40B4-BE49-F238E27FC236}">
                <a16:creationId xmlns:a16="http://schemas.microsoft.com/office/drawing/2014/main" id="{62BF7626-1EB3-A64F-D0B2-BA463D536F15}"/>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Tree>
    <p:extLst>
      <p:ext uri="{BB962C8B-B14F-4D97-AF65-F5344CB8AC3E}">
        <p14:creationId xmlns:p14="http://schemas.microsoft.com/office/powerpoint/2010/main" val="299230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9E6F9-531D-E489-2A7A-18A2634FD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82B81-E3CD-FB4C-658A-96F9A4E6043A}"/>
              </a:ext>
            </a:extLst>
          </p:cNvPr>
          <p:cNvSpPr>
            <a:spLocks noGrp="1"/>
          </p:cNvSpPr>
          <p:nvPr>
            <p:ph type="title"/>
          </p:nvPr>
        </p:nvSpPr>
        <p:spPr>
          <a:xfrm>
            <a:off x="1368613" y="410491"/>
            <a:ext cx="6239434" cy="545534"/>
          </a:xfrm>
        </p:spPr>
        <p:txBody>
          <a:bodyPr vert="horz" wrap="square" lIns="91440" tIns="45720" rIns="91440" bIns="45720" rtlCol="0" anchor="ctr">
            <a:spAutoFit/>
          </a:bodyPr>
          <a:lstStyle/>
          <a:p>
            <a:r>
              <a:rPr lang="en-PH" b="1" dirty="0"/>
              <a:t>Causation – An Essential Element</a:t>
            </a:r>
            <a:endParaRPr lang="en-US" b="1" dirty="0"/>
          </a:p>
        </p:txBody>
      </p:sp>
      <p:sp>
        <p:nvSpPr>
          <p:cNvPr id="3" name="Content Placeholder 2">
            <a:extLst>
              <a:ext uri="{FF2B5EF4-FFF2-40B4-BE49-F238E27FC236}">
                <a16:creationId xmlns:a16="http://schemas.microsoft.com/office/drawing/2014/main" id="{EE3D493B-A1C4-5D06-8ADA-D133E37EF43F}"/>
              </a:ext>
            </a:extLst>
          </p:cNvPr>
          <p:cNvSpPr>
            <a:spLocks noGrp="1"/>
          </p:cNvSpPr>
          <p:nvPr>
            <p:ph idx="1"/>
          </p:nvPr>
        </p:nvSpPr>
        <p:spPr>
          <a:xfrm>
            <a:off x="352063" y="2530198"/>
            <a:ext cx="10022541" cy="2103140"/>
          </a:xfrm>
        </p:spPr>
        <p:txBody>
          <a:bodyPr/>
          <a:lstStyle/>
          <a:p>
            <a:pPr lvl="0">
              <a:lnSpc>
                <a:spcPct val="150000"/>
              </a:lnSpc>
            </a:pPr>
            <a:r>
              <a:rPr lang="en-GB" sz="1800" dirty="0"/>
              <a:t>Material Contribution </a:t>
            </a:r>
            <a:endParaRPr lang="en-AU" sz="1800" dirty="0"/>
          </a:p>
          <a:p>
            <a:pPr lvl="0">
              <a:lnSpc>
                <a:spcPct val="150000"/>
              </a:lnSpc>
            </a:pPr>
            <a:r>
              <a:rPr lang="en-GB" sz="1800" dirty="0"/>
              <a:t>Despite other factors playing a role</a:t>
            </a:r>
            <a:endParaRPr lang="en-AU" sz="1800" dirty="0"/>
          </a:p>
          <a:p>
            <a:pPr lvl="0">
              <a:lnSpc>
                <a:spcPct val="150000"/>
              </a:lnSpc>
            </a:pPr>
            <a:r>
              <a:rPr lang="en-GB" sz="1800" dirty="0"/>
              <a:t>Material Contribution – Damage – Causal Connection </a:t>
            </a:r>
            <a:endParaRPr lang="en-AU" sz="1800" dirty="0"/>
          </a:p>
          <a:p>
            <a:pPr lvl="0">
              <a:lnSpc>
                <a:spcPct val="150000"/>
              </a:lnSpc>
            </a:pPr>
            <a:r>
              <a:rPr lang="en-GB" sz="1800" dirty="0"/>
              <a:t>Abnormal Event – may not be the cause</a:t>
            </a:r>
            <a:endParaRPr lang="en-AU" sz="1800" dirty="0"/>
          </a:p>
        </p:txBody>
      </p:sp>
      <p:sp>
        <p:nvSpPr>
          <p:cNvPr id="4" name="Footer Placeholder 3">
            <a:extLst>
              <a:ext uri="{FF2B5EF4-FFF2-40B4-BE49-F238E27FC236}">
                <a16:creationId xmlns:a16="http://schemas.microsoft.com/office/drawing/2014/main" id="{F206B478-BF74-C306-11F2-1FE52CB16B94}"/>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BFBFEA01-CDE3-D02B-0D0C-9AD3ECD9DCF9}"/>
              </a:ext>
            </a:extLst>
          </p:cNvPr>
          <p:cNvSpPr>
            <a:spLocks noGrp="1"/>
          </p:cNvSpPr>
          <p:nvPr>
            <p:ph type="sldNum" sz="quarter" idx="12"/>
          </p:nvPr>
        </p:nvSpPr>
        <p:spPr/>
        <p:txBody>
          <a:bodyPr/>
          <a:lstStyle/>
          <a:p>
            <a:fld id="{98857801-21C9-AD41-8D1A-4F7AB5969D22}" type="slidenum">
              <a:rPr lang="en-US" smtClean="0"/>
              <a:t>7</a:t>
            </a:fld>
            <a:endParaRPr lang="en-US"/>
          </a:p>
        </p:txBody>
      </p:sp>
      <p:sp>
        <p:nvSpPr>
          <p:cNvPr id="6" name="Content Placeholder 5">
            <a:extLst>
              <a:ext uri="{FF2B5EF4-FFF2-40B4-BE49-F238E27FC236}">
                <a16:creationId xmlns:a16="http://schemas.microsoft.com/office/drawing/2014/main" id="{5B4C8944-0ECF-5D8F-0FC0-F1BD507D0DDE}"/>
              </a:ext>
            </a:extLst>
          </p:cNvPr>
          <p:cNvSpPr>
            <a:spLocks noGrp="1"/>
          </p:cNvSpPr>
          <p:nvPr>
            <p:ph idx="13"/>
          </p:nvPr>
        </p:nvSpPr>
        <p:spPr>
          <a:xfrm>
            <a:off x="344607" y="1265426"/>
            <a:ext cx="11502783" cy="959237"/>
          </a:xfrm>
        </p:spPr>
        <p:txBody>
          <a:bodyPr/>
          <a:lstStyle/>
          <a:p>
            <a:r>
              <a:rPr lang="en-US" b="1" dirty="0"/>
              <a:t>Henville v Walker </a:t>
            </a:r>
            <a:r>
              <a:rPr lang="en-US" b="1" i="1" dirty="0"/>
              <a:t>(2001) 206 CLR 459; </a:t>
            </a:r>
          </a:p>
          <a:p>
            <a:r>
              <a:rPr lang="en-US" b="1" i="1" dirty="0"/>
              <a:t>[2001] HCA at [106]</a:t>
            </a:r>
            <a:endParaRPr lang="en-AU" i="1" dirty="0"/>
          </a:p>
        </p:txBody>
      </p:sp>
    </p:spTree>
    <p:extLst>
      <p:ext uri="{BB962C8B-B14F-4D97-AF65-F5344CB8AC3E}">
        <p14:creationId xmlns:p14="http://schemas.microsoft.com/office/powerpoint/2010/main" val="273789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1E8BD-734E-248C-2A6D-77357F80D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7B393-6EB6-7D66-B63B-BFDE6D47A4EC}"/>
              </a:ext>
            </a:extLst>
          </p:cNvPr>
          <p:cNvSpPr>
            <a:spLocks noGrp="1"/>
          </p:cNvSpPr>
          <p:nvPr>
            <p:ph type="title"/>
          </p:nvPr>
        </p:nvSpPr>
        <p:spPr>
          <a:xfrm>
            <a:off x="1378773" y="304393"/>
            <a:ext cx="6239434" cy="545534"/>
          </a:xfrm>
        </p:spPr>
        <p:txBody>
          <a:bodyPr vert="horz" wrap="square" lIns="91440" tIns="45720" rIns="91440" bIns="45720" rtlCol="0" anchor="ctr">
            <a:spAutoFit/>
          </a:bodyPr>
          <a:lstStyle/>
          <a:p>
            <a:r>
              <a:rPr lang="en-PH" b="1" dirty="0"/>
              <a:t>Causation – An Essential Element</a:t>
            </a:r>
            <a:endParaRPr lang="en-US" b="1" dirty="0"/>
          </a:p>
        </p:txBody>
      </p:sp>
      <p:sp>
        <p:nvSpPr>
          <p:cNvPr id="3" name="Content Placeholder 2">
            <a:extLst>
              <a:ext uri="{FF2B5EF4-FFF2-40B4-BE49-F238E27FC236}">
                <a16:creationId xmlns:a16="http://schemas.microsoft.com/office/drawing/2014/main" id="{190DAB73-224B-23B9-C74B-DDAC4B55D902}"/>
              </a:ext>
            </a:extLst>
          </p:cNvPr>
          <p:cNvSpPr>
            <a:spLocks noGrp="1"/>
          </p:cNvSpPr>
          <p:nvPr>
            <p:ph idx="1"/>
          </p:nvPr>
        </p:nvSpPr>
        <p:spPr>
          <a:xfrm>
            <a:off x="352063" y="2530198"/>
            <a:ext cx="10022541" cy="3477875"/>
          </a:xfrm>
        </p:spPr>
        <p:txBody>
          <a:bodyPr/>
          <a:lstStyle/>
          <a:p>
            <a:pPr lvl="0">
              <a:lnSpc>
                <a:spcPct val="150000"/>
              </a:lnSpc>
            </a:pPr>
            <a:r>
              <a:rPr lang="en-GB" sz="1800" dirty="0"/>
              <a:t>What are the facts that establish the necessary causal link between the contravening conduct and claimed loss</a:t>
            </a:r>
          </a:p>
          <a:p>
            <a:pPr lvl="0">
              <a:lnSpc>
                <a:spcPct val="150000"/>
              </a:lnSpc>
            </a:pPr>
            <a:r>
              <a:rPr lang="en-GB" sz="1800" dirty="0"/>
              <a:t>What are the material facts on which the party relies to establish any counterfactual relied on to establish the requisite causal link</a:t>
            </a:r>
          </a:p>
          <a:p>
            <a:pPr lvl="0">
              <a:lnSpc>
                <a:spcPct val="150000"/>
              </a:lnSpc>
            </a:pPr>
            <a:r>
              <a:rPr lang="en-GB" sz="1800" dirty="0"/>
              <a:t>A reasonable inference</a:t>
            </a:r>
          </a:p>
          <a:p>
            <a:pPr lvl="0">
              <a:lnSpc>
                <a:spcPct val="150000"/>
              </a:lnSpc>
            </a:pPr>
            <a:r>
              <a:rPr lang="en-GB" sz="1800" dirty="0"/>
              <a:t>Procedural fairness – fair notice</a:t>
            </a:r>
          </a:p>
          <a:p>
            <a:pPr lvl="0">
              <a:lnSpc>
                <a:spcPct val="150000"/>
              </a:lnSpc>
            </a:pPr>
            <a:endParaRPr lang="en-GB" sz="1800" dirty="0"/>
          </a:p>
        </p:txBody>
      </p:sp>
      <p:sp>
        <p:nvSpPr>
          <p:cNvPr id="4" name="Footer Placeholder 3">
            <a:extLst>
              <a:ext uri="{FF2B5EF4-FFF2-40B4-BE49-F238E27FC236}">
                <a16:creationId xmlns:a16="http://schemas.microsoft.com/office/drawing/2014/main" id="{398C242A-766D-AF08-31B6-162E8587C486}"/>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C2FB3F86-0EC0-1DFA-7520-3F764B125C6E}"/>
              </a:ext>
            </a:extLst>
          </p:cNvPr>
          <p:cNvSpPr>
            <a:spLocks noGrp="1"/>
          </p:cNvSpPr>
          <p:nvPr>
            <p:ph type="sldNum" sz="quarter" idx="12"/>
          </p:nvPr>
        </p:nvSpPr>
        <p:spPr/>
        <p:txBody>
          <a:bodyPr/>
          <a:lstStyle/>
          <a:p>
            <a:fld id="{98857801-21C9-AD41-8D1A-4F7AB5969D22}" type="slidenum">
              <a:rPr lang="en-US" smtClean="0"/>
              <a:t>8</a:t>
            </a:fld>
            <a:endParaRPr lang="en-US"/>
          </a:p>
        </p:txBody>
      </p:sp>
      <p:sp>
        <p:nvSpPr>
          <p:cNvPr id="6" name="Content Placeholder 5">
            <a:extLst>
              <a:ext uri="{FF2B5EF4-FFF2-40B4-BE49-F238E27FC236}">
                <a16:creationId xmlns:a16="http://schemas.microsoft.com/office/drawing/2014/main" id="{49B46731-5171-8867-EC1A-3524598C59FD}"/>
              </a:ext>
            </a:extLst>
          </p:cNvPr>
          <p:cNvSpPr>
            <a:spLocks noGrp="1"/>
          </p:cNvSpPr>
          <p:nvPr>
            <p:ph idx="13"/>
          </p:nvPr>
        </p:nvSpPr>
        <p:spPr>
          <a:xfrm>
            <a:off x="344607" y="1265426"/>
            <a:ext cx="11502783" cy="959237"/>
          </a:xfrm>
        </p:spPr>
        <p:txBody>
          <a:bodyPr/>
          <a:lstStyle/>
          <a:p>
            <a:r>
              <a:rPr lang="en-GB" b="1" i="1" dirty="0"/>
              <a:t>Sedgwick Australia Pty Ltd v JLOC Super Pty Ltd </a:t>
            </a:r>
          </a:p>
          <a:p>
            <a:r>
              <a:rPr lang="en-GB" b="1" i="1" dirty="0"/>
              <a:t>[2024] QCA 218</a:t>
            </a:r>
            <a:endParaRPr lang="en-AU" dirty="0"/>
          </a:p>
        </p:txBody>
      </p:sp>
    </p:spTree>
    <p:extLst>
      <p:ext uri="{BB962C8B-B14F-4D97-AF65-F5344CB8AC3E}">
        <p14:creationId xmlns:p14="http://schemas.microsoft.com/office/powerpoint/2010/main" val="2475913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43B6C-DAFA-254A-4C94-AFC88865B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7DAEF-3DD3-90B8-EA25-9ECCE54F4255}"/>
              </a:ext>
            </a:extLst>
          </p:cNvPr>
          <p:cNvSpPr>
            <a:spLocks noGrp="1"/>
          </p:cNvSpPr>
          <p:nvPr>
            <p:ph type="title"/>
          </p:nvPr>
        </p:nvSpPr>
        <p:spPr>
          <a:xfrm>
            <a:off x="1378773" y="341058"/>
            <a:ext cx="6239434" cy="545534"/>
          </a:xfrm>
        </p:spPr>
        <p:txBody>
          <a:bodyPr vert="horz" wrap="square" lIns="91440" tIns="45720" rIns="91440" bIns="45720" rtlCol="0" anchor="ctr">
            <a:spAutoFit/>
          </a:bodyPr>
          <a:lstStyle/>
          <a:p>
            <a:r>
              <a:rPr lang="en-PH" b="1" dirty="0"/>
              <a:t>Causation – An Essential Element</a:t>
            </a:r>
            <a:endParaRPr lang="en-US" b="1" dirty="0"/>
          </a:p>
        </p:txBody>
      </p:sp>
      <p:sp>
        <p:nvSpPr>
          <p:cNvPr id="3" name="Content Placeholder 2">
            <a:extLst>
              <a:ext uri="{FF2B5EF4-FFF2-40B4-BE49-F238E27FC236}">
                <a16:creationId xmlns:a16="http://schemas.microsoft.com/office/drawing/2014/main" id="{7B6AD2B3-074B-9B3D-0504-019E53EF3829}"/>
              </a:ext>
            </a:extLst>
          </p:cNvPr>
          <p:cNvSpPr>
            <a:spLocks noGrp="1"/>
          </p:cNvSpPr>
          <p:nvPr>
            <p:ph idx="1"/>
          </p:nvPr>
        </p:nvSpPr>
        <p:spPr>
          <a:xfrm>
            <a:off x="352063" y="2530198"/>
            <a:ext cx="10022541" cy="2646878"/>
          </a:xfrm>
        </p:spPr>
        <p:txBody>
          <a:bodyPr/>
          <a:lstStyle/>
          <a:p>
            <a:pPr lvl="0">
              <a:lnSpc>
                <a:spcPct val="150000"/>
              </a:lnSpc>
            </a:pPr>
            <a:r>
              <a:rPr lang="en-US" sz="1800" dirty="0"/>
              <a:t>Plead that the loss suffered – Commercial Opportunity </a:t>
            </a:r>
            <a:endParaRPr lang="en-AU" sz="1800" dirty="0"/>
          </a:p>
          <a:p>
            <a:pPr lvl="0">
              <a:lnSpc>
                <a:spcPct val="150000"/>
              </a:lnSpc>
            </a:pPr>
            <a:r>
              <a:rPr lang="en-US" sz="1800" dirty="0"/>
              <a:t>What would the plaintiff have done</a:t>
            </a:r>
            <a:endParaRPr lang="en-AU" sz="1800" dirty="0"/>
          </a:p>
          <a:p>
            <a:pPr lvl="0">
              <a:lnSpc>
                <a:spcPct val="150000"/>
              </a:lnSpc>
            </a:pPr>
            <a:r>
              <a:rPr lang="en-US" sz="1800" dirty="0"/>
              <a:t>Plead the proportion – UCPR (QLD)</a:t>
            </a:r>
            <a:endParaRPr lang="en-AU" sz="1800" dirty="0"/>
          </a:p>
          <a:p>
            <a:pPr lvl="0">
              <a:lnSpc>
                <a:spcPct val="150000"/>
              </a:lnSpc>
            </a:pPr>
            <a:r>
              <a:rPr lang="en-US" sz="1800" dirty="0"/>
              <a:t>If lost opportunity is 100% - Plaintiff has some work to do</a:t>
            </a:r>
            <a:endParaRPr lang="en-AU" sz="1800" dirty="0"/>
          </a:p>
          <a:p>
            <a:pPr marL="0" lvl="0" indent="0">
              <a:lnSpc>
                <a:spcPct val="150000"/>
              </a:lnSpc>
              <a:buNone/>
            </a:pPr>
            <a:endParaRPr lang="en-GB" sz="1800" dirty="0"/>
          </a:p>
        </p:txBody>
      </p:sp>
      <p:sp>
        <p:nvSpPr>
          <p:cNvPr id="4" name="Footer Placeholder 3">
            <a:extLst>
              <a:ext uri="{FF2B5EF4-FFF2-40B4-BE49-F238E27FC236}">
                <a16:creationId xmlns:a16="http://schemas.microsoft.com/office/drawing/2014/main" id="{466F4764-32F7-4A66-9CA5-68A0C94CFA74}"/>
              </a:ext>
            </a:extLst>
          </p:cNvPr>
          <p:cNvSpPr>
            <a:spLocks noGrp="1"/>
          </p:cNvSpPr>
          <p:nvPr>
            <p:ph type="ftr" sz="quarter" idx="11"/>
          </p:nvPr>
        </p:nvSpPr>
        <p:spPr>
          <a:xfrm>
            <a:off x="352063" y="6480278"/>
            <a:ext cx="6480000" cy="215444"/>
          </a:xfrm>
        </p:spPr>
        <p:txBody>
          <a:bodyPr/>
          <a:lstStyle/>
          <a:p>
            <a:r>
              <a:rPr lang="en-AU" dirty="0"/>
              <a:t>"Hypothetically Speaking…" The Role of Counterfactuals in Claims for Misleading or Deceptive Conduct</a:t>
            </a:r>
            <a:endParaRPr lang="en-US" dirty="0"/>
          </a:p>
        </p:txBody>
      </p:sp>
      <p:sp>
        <p:nvSpPr>
          <p:cNvPr id="5" name="Slide Number Placeholder 4">
            <a:extLst>
              <a:ext uri="{FF2B5EF4-FFF2-40B4-BE49-F238E27FC236}">
                <a16:creationId xmlns:a16="http://schemas.microsoft.com/office/drawing/2014/main" id="{CAF4BB65-5132-8C6D-EDE2-E8FEDE92BB18}"/>
              </a:ext>
            </a:extLst>
          </p:cNvPr>
          <p:cNvSpPr>
            <a:spLocks noGrp="1"/>
          </p:cNvSpPr>
          <p:nvPr>
            <p:ph type="sldNum" sz="quarter" idx="12"/>
          </p:nvPr>
        </p:nvSpPr>
        <p:spPr/>
        <p:txBody>
          <a:bodyPr/>
          <a:lstStyle/>
          <a:p>
            <a:fld id="{98857801-21C9-AD41-8D1A-4F7AB5969D22}" type="slidenum">
              <a:rPr lang="en-US" smtClean="0"/>
              <a:t>9</a:t>
            </a:fld>
            <a:endParaRPr lang="en-US"/>
          </a:p>
        </p:txBody>
      </p:sp>
      <p:sp>
        <p:nvSpPr>
          <p:cNvPr id="6" name="Content Placeholder 5">
            <a:extLst>
              <a:ext uri="{FF2B5EF4-FFF2-40B4-BE49-F238E27FC236}">
                <a16:creationId xmlns:a16="http://schemas.microsoft.com/office/drawing/2014/main" id="{9B113677-64ED-57E2-2502-AF9FCEE91396}"/>
              </a:ext>
            </a:extLst>
          </p:cNvPr>
          <p:cNvSpPr>
            <a:spLocks noGrp="1"/>
          </p:cNvSpPr>
          <p:nvPr>
            <p:ph idx="13"/>
          </p:nvPr>
        </p:nvSpPr>
        <p:spPr>
          <a:xfrm>
            <a:off x="344607" y="1265426"/>
            <a:ext cx="11502783" cy="1456809"/>
          </a:xfrm>
        </p:spPr>
        <p:txBody>
          <a:bodyPr/>
          <a:lstStyle/>
          <a:p>
            <a:r>
              <a:rPr lang="en-GB" b="1" i="1" dirty="0"/>
              <a:t>Graham &amp; Linda Huddy Nominees Pty Ltd v Byrne </a:t>
            </a:r>
          </a:p>
          <a:p>
            <a:r>
              <a:rPr lang="en-GB" b="1" i="1" dirty="0"/>
              <a:t>[2016] QSC 221 at [50] to [51]</a:t>
            </a:r>
          </a:p>
          <a:p>
            <a:endParaRPr lang="en-GB" b="1" i="1" dirty="0"/>
          </a:p>
        </p:txBody>
      </p:sp>
    </p:spTree>
    <p:extLst>
      <p:ext uri="{BB962C8B-B14F-4D97-AF65-F5344CB8AC3E}">
        <p14:creationId xmlns:p14="http://schemas.microsoft.com/office/powerpoint/2010/main" val="3571411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645</TotalTime>
  <Words>2383</Words>
  <Application>Microsoft Macintosh PowerPoint</Application>
  <PresentationFormat>Widescreen</PresentationFormat>
  <Paragraphs>185</Paragraphs>
  <Slides>29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Arial</vt:lpstr>
      <vt:lpstr>Avenir Book</vt:lpstr>
      <vt:lpstr>Avenir Heavy</vt:lpstr>
      <vt:lpstr>Office Theme</vt:lpstr>
      <vt:lpstr>"Hypothetically Speaking…"  The Role of Counterfactuals in Claims for Misleading or Deceptive Conduct</vt:lpstr>
      <vt:lpstr>PowerPoint Presentation</vt:lpstr>
      <vt:lpstr>Causation</vt:lpstr>
      <vt:lpstr>Causation</vt:lpstr>
      <vt:lpstr>Causation</vt:lpstr>
      <vt:lpstr>PowerPoint Presentation</vt:lpstr>
      <vt:lpstr>Causation – An Essential Element</vt:lpstr>
      <vt:lpstr>Causation – An Essential Element</vt:lpstr>
      <vt:lpstr>Causation – An Essential Element</vt:lpstr>
      <vt:lpstr>PowerPoint Presentation</vt:lpstr>
      <vt:lpstr>PowerPoint Presentation</vt:lpstr>
      <vt:lpstr>FACT of LOSS v VALUE of LOSS</vt:lpstr>
      <vt:lpstr>FACT of LOSS v VALUE of LOSS</vt:lpstr>
      <vt:lpstr>FACT of LOSS v VALUE of LOSS</vt:lpstr>
      <vt:lpstr>PowerPoint Presentation</vt:lpstr>
      <vt:lpstr>PowerPoint Presentation</vt:lpstr>
      <vt:lpstr>PowerPoint Presentation</vt:lpstr>
      <vt:lpstr>PowerPoint Presentation</vt:lpstr>
      <vt:lpstr>Pleading a Counterfactual</vt:lpstr>
      <vt:lpstr>PowerPoint Presentation</vt:lpstr>
      <vt:lpstr>Pleading a Counterfactual</vt:lpstr>
      <vt:lpstr>Pleading counterfactuals</vt:lpstr>
      <vt:lpstr>Pleading counterfactuals</vt:lpstr>
      <vt:lpstr>Pleading counterfactuals</vt:lpstr>
      <vt:lpstr>Pleading counterfactuals</vt:lpstr>
      <vt:lpstr>Example Cases</vt:lpstr>
      <vt:lpstr>Example Cases</vt:lpstr>
      <vt:lpstr>Questions?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Toro Digital Projects</dc:creator>
  <cp:lastModifiedBy>April Foreshew</cp:lastModifiedBy>
  <cp:revision>257</cp:revision>
  <dcterms:created xsi:type="dcterms:W3CDTF">2025-08-18T04:29:02Z</dcterms:created>
  <dcterms:modified xsi:type="dcterms:W3CDTF">2026-02-24T21:59:17Z</dcterms:modified>
</cp:coreProperties>
</file>